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76" r:id="rId3"/>
    <p:sldId id="257" r:id="rId4"/>
    <p:sldId id="316" r:id="rId5"/>
    <p:sldId id="327" r:id="rId6"/>
    <p:sldId id="320" r:id="rId7"/>
    <p:sldId id="313" r:id="rId8"/>
    <p:sldId id="332" r:id="rId9"/>
    <p:sldId id="334" r:id="rId10"/>
    <p:sldId id="335" r:id="rId11"/>
    <p:sldId id="333" r:id="rId12"/>
    <p:sldId id="336" r:id="rId13"/>
    <p:sldId id="329" r:id="rId14"/>
    <p:sldId id="271" r:id="rId15"/>
    <p:sldId id="28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1CDE8C65-ADBF-4B31-8C8E-314E00613D6C}">
          <p14:sldIdLst>
            <p14:sldId id="256"/>
            <p14:sldId id="276"/>
          </p14:sldIdLst>
        </p14:section>
        <p14:section name="Objectives" id="{F44CADC0-45C6-4EE0-A83D-6D9D9E93CD9A}">
          <p14:sldIdLst>
            <p14:sldId id="257"/>
            <p14:sldId id="316"/>
          </p14:sldIdLst>
        </p14:section>
        <p14:section name="Labelling, Linking, Shipping" id="{B2BB5B8E-6F0A-4C45-821A-F8EA65CDC531}">
          <p14:sldIdLst>
            <p14:sldId id="327"/>
            <p14:sldId id="320"/>
            <p14:sldId id="313"/>
            <p14:sldId id="332"/>
            <p14:sldId id="334"/>
            <p14:sldId id="335"/>
            <p14:sldId id="333"/>
            <p14:sldId id="336"/>
          </p14:sldIdLst>
        </p14:section>
        <p14:section name="Other Reminders, Tips, &amp; Resources" id="{1F1FB5BA-D951-4D37-B373-D3A4CC5B96D0}">
          <p14:sldIdLst>
            <p14:sldId id="329"/>
            <p14:sldId id="271"/>
            <p14:sldId id="280"/>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ourtney Wittstadt" initials="CW" lastIdx="2" clrIdx="0">
    <p:extLst>
      <p:ext uri="{19B8F6BF-5375-455C-9EA6-DF929625EA0E}">
        <p15:presenceInfo xmlns:p15="http://schemas.microsoft.com/office/powerpoint/2012/main" userId="S-1-5-21-2083667071-1112689225-1550850067-69945" providerId="AD"/>
      </p:ext>
    </p:extLst>
  </p:cmAuthor>
  <p:cmAuthor id="2" name="Barbara O'Brien" initials="BO" lastIdx="14" clrIdx="1">
    <p:extLst>
      <p:ext uri="{19B8F6BF-5375-455C-9EA6-DF929625EA0E}">
        <p15:presenceInfo xmlns:p15="http://schemas.microsoft.com/office/powerpoint/2012/main" userId="S-1-5-21-2083667071-1112689225-1550850067-2326" providerId="AD"/>
      </p:ext>
    </p:extLst>
  </p:cmAuthor>
  <p:cmAuthor id="3" name="Jessica Pecoraro" initials="JP" lastIdx="3" clrIdx="2">
    <p:extLst>
      <p:ext uri="{19B8F6BF-5375-455C-9EA6-DF929625EA0E}">
        <p15:presenceInfo xmlns:p15="http://schemas.microsoft.com/office/powerpoint/2012/main" userId="S::JessicaPecoraro@westat.com::84680296-0bfc-41dc-b6d8-2b41f5c2f37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337A"/>
    <a:srgbClr val="1F653C"/>
    <a:srgbClr val="067BBD"/>
    <a:srgbClr val="F98F2B"/>
    <a:srgbClr val="C5E8F3"/>
    <a:srgbClr val="BFF3F9"/>
    <a:srgbClr val="1A9A82"/>
    <a:srgbClr val="A7EFF7"/>
    <a:srgbClr val="12A9BA"/>
    <a:srgbClr val="0071C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29" autoAdjust="0"/>
    <p:restoredTop sz="69466" autoAdjust="0"/>
  </p:normalViewPr>
  <p:slideViewPr>
    <p:cSldViewPr snapToGrid="0" snapToObjects="1">
      <p:cViewPr varScale="1">
        <p:scale>
          <a:sx n="69" d="100"/>
          <a:sy n="69" d="100"/>
        </p:scale>
        <p:origin x="1434" y="72"/>
      </p:cViewPr>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87" d="100"/>
          <a:sy n="87" d="100"/>
        </p:scale>
        <p:origin x="3840"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4A3FA8-C93E-2846-8BDD-5E6860FC96E1}" type="datetimeFigureOut">
              <a:rPr lang="en-US" smtClean="0"/>
              <a:t>5/17/2023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31952B-BFF5-B74B-8DDB-687D652A663D}" type="slidenum">
              <a:rPr lang="en-US" smtClean="0"/>
              <a:t>‹#›</a:t>
            </a:fld>
            <a:endParaRPr lang="en-US"/>
          </a:p>
        </p:txBody>
      </p:sp>
    </p:spTree>
    <p:extLst>
      <p:ext uri="{BB962C8B-B14F-4D97-AF65-F5344CB8AC3E}">
        <p14:creationId xmlns:p14="http://schemas.microsoft.com/office/powerpoint/2010/main" val="15266302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mailto:HHEAR_CC@westat.com"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youtube.com/watch?v=g9ceEP8sKVc"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mailto:HHEAR_CC@westat.com"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Hello and welcome to the education module “Navigating HHEAR Post-Approval” … phase 2… Labeling &amp; Shipping Samples</a:t>
            </a:r>
          </a:p>
        </p:txBody>
      </p:sp>
      <p:sp>
        <p:nvSpPr>
          <p:cNvPr id="4" name="Slide Number Placeholder 3"/>
          <p:cNvSpPr>
            <a:spLocks noGrp="1"/>
          </p:cNvSpPr>
          <p:nvPr>
            <p:ph type="sldNum" sz="quarter" idx="5"/>
          </p:nvPr>
        </p:nvSpPr>
        <p:spPr/>
        <p:txBody>
          <a:bodyPr/>
          <a:lstStyle/>
          <a:p>
            <a:fld id="{0931952B-BFF5-B74B-8DDB-687D652A663D}" type="slidenum">
              <a:rPr lang="en-US" smtClean="0"/>
              <a:t>1</a:t>
            </a:fld>
            <a:endParaRPr lang="en-US"/>
          </a:p>
        </p:txBody>
      </p:sp>
    </p:spTree>
    <p:extLst>
      <p:ext uri="{BB962C8B-B14F-4D97-AF65-F5344CB8AC3E}">
        <p14:creationId xmlns:p14="http://schemas.microsoft.com/office/powerpoint/2010/main" val="20793450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the labeling and linking is complete, you will need to print a shipping manifest.</a:t>
            </a:r>
          </a:p>
          <a:p>
            <a:endParaRPr lang="en-US" dirty="0"/>
          </a:p>
          <a:p>
            <a:pPr lvl="1"/>
            <a:r>
              <a:rPr lang="en-US" sz="1200" dirty="0"/>
              <a:t>The shipping manifest needed for the sample shipment is generated within the Data Center portal as you link the SIDs to the PIDs (and to the original specimen IDs).</a:t>
            </a:r>
          </a:p>
          <a:p>
            <a:pPr lvl="1"/>
            <a:r>
              <a:rPr lang="en-US" sz="1200" dirty="0"/>
              <a:t>The manifest is a fully editable Excel file that is accessible under the “Generated File” section of your project details screen in the Data Center Portal.</a:t>
            </a:r>
          </a:p>
          <a:p>
            <a:pPr lvl="1"/>
            <a:r>
              <a:rPr lang="en-US" sz="1200" dirty="0"/>
              <a:t>When you are ready to ship, you will need to fill in any necessary fields, such as tracking information, box position of each vial, etc.</a:t>
            </a:r>
          </a:p>
          <a:p>
            <a:pPr lvl="1"/>
            <a:r>
              <a:rPr lang="en-US" sz="1200" b="1" dirty="0">
                <a:solidFill>
                  <a:schemeClr val="accent5">
                    <a:lumMod val="75000"/>
                  </a:schemeClr>
                </a:solidFill>
              </a:rPr>
              <a:t>As a point of caution… please be aware that Your shipping manifest must be approved by the Data Center </a:t>
            </a:r>
            <a:r>
              <a:rPr lang="en-US" sz="1200" b="1" i="1" dirty="0">
                <a:solidFill>
                  <a:schemeClr val="accent5">
                    <a:lumMod val="75000"/>
                  </a:schemeClr>
                </a:solidFill>
              </a:rPr>
              <a:t>before</a:t>
            </a:r>
            <a:r>
              <a:rPr lang="en-US" sz="1200" b="1" dirty="0">
                <a:solidFill>
                  <a:schemeClr val="accent5">
                    <a:lumMod val="75000"/>
                  </a:schemeClr>
                </a:solidFill>
              </a:rPr>
              <a:t> samples can be shipped to the Lab Hub.</a:t>
            </a:r>
          </a:p>
          <a:p>
            <a:pPr lvl="1"/>
            <a:endParaRPr lang="en-US" sz="1200" b="1" dirty="0">
              <a:solidFill>
                <a:schemeClr val="accent5">
                  <a:lumMod val="75000"/>
                </a:schemeClr>
              </a:solidFill>
            </a:endParaRPr>
          </a:p>
          <a:p>
            <a:pPr lvl="1"/>
            <a:r>
              <a:rPr lang="en-US" sz="1200" b="1" dirty="0">
                <a:solidFill>
                  <a:schemeClr val="accent5">
                    <a:lumMod val="75000"/>
                  </a:schemeClr>
                </a:solidFill>
              </a:rPr>
              <a:t>This process can be found within the sample labeling protocol video, which is linked at the bottom of the screen for your convenience.</a:t>
            </a:r>
          </a:p>
          <a:p>
            <a:pPr lvl="1"/>
            <a:r>
              <a:rPr lang="en-US" sz="1200" b="1" dirty="0">
                <a:solidFill>
                  <a:schemeClr val="accent5">
                    <a:lumMod val="75000"/>
                  </a:schemeClr>
                </a:solidFill>
              </a:rPr>
              <a:t>Also, please note that a</a:t>
            </a:r>
            <a:r>
              <a:rPr lang="en-US" sz="1200" b="1" dirty="0"/>
              <a:t> hard copy of the manifest should be printed and included in the shipping container and sent electronically to the LH.	</a:t>
            </a:r>
          </a:p>
          <a:p>
            <a:endParaRPr lang="en-US" dirty="0"/>
          </a:p>
        </p:txBody>
      </p:sp>
      <p:sp>
        <p:nvSpPr>
          <p:cNvPr id="4" name="Slide Number Placeholder 3"/>
          <p:cNvSpPr>
            <a:spLocks noGrp="1"/>
          </p:cNvSpPr>
          <p:nvPr>
            <p:ph type="sldNum" sz="quarter" idx="5"/>
          </p:nvPr>
        </p:nvSpPr>
        <p:spPr/>
        <p:txBody>
          <a:bodyPr/>
          <a:lstStyle/>
          <a:p>
            <a:fld id="{0931952B-BFF5-B74B-8DDB-687D652A663D}" type="slidenum">
              <a:rPr lang="en-US" smtClean="0"/>
              <a:t>10</a:t>
            </a:fld>
            <a:endParaRPr lang="en-US"/>
          </a:p>
        </p:txBody>
      </p:sp>
    </p:spTree>
    <p:extLst>
      <p:ext uri="{BB962C8B-B14F-4D97-AF65-F5344CB8AC3E}">
        <p14:creationId xmlns:p14="http://schemas.microsoft.com/office/powerpoint/2010/main" val="14774058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71500" indent="-571500">
              <a:spcAft>
                <a:spcPts val="600"/>
              </a:spcAft>
              <a:buFont typeface="Wingdings" panose="05000000000000000000" pitchFamily="2" charset="2"/>
              <a:buChar char="§"/>
            </a:pPr>
            <a:r>
              <a:rPr lang="en-US" sz="1200" dirty="0"/>
              <a:t>Once SID-PID mapping is complete and the shipping manifest has been approved, the PI will coordinate a shipment date with the LH – again </a:t>
            </a:r>
            <a:r>
              <a:rPr lang="en-US" sz="1200" b="1" dirty="0">
                <a:solidFill>
                  <a:schemeClr val="accent5">
                    <a:lumMod val="75000"/>
                  </a:schemeClr>
                </a:solidFill>
              </a:rPr>
              <a:t>do not ship your samples before coordinating with the LH.</a:t>
            </a:r>
          </a:p>
          <a:p>
            <a:pPr marL="571500" indent="-571500">
              <a:spcAft>
                <a:spcPts val="600"/>
              </a:spcAft>
              <a:buFont typeface="Wingdings" panose="05000000000000000000" pitchFamily="2" charset="2"/>
              <a:buChar char="§"/>
            </a:pPr>
            <a:r>
              <a:rPr lang="en-US" sz="1200" dirty="0"/>
              <a:t>All sample labeling activities must be complete, and samples </a:t>
            </a:r>
            <a:r>
              <a:rPr lang="en-US" sz="1200" i="1" dirty="0"/>
              <a:t>must</a:t>
            </a:r>
            <a:r>
              <a:rPr lang="en-US" sz="1200" dirty="0"/>
              <a:t> be shipped within 8-weeks of the</a:t>
            </a:r>
            <a:r>
              <a:rPr lang="en-US" sz="1200" i="1" dirty="0"/>
              <a:t> approval of your</a:t>
            </a:r>
            <a:r>
              <a:rPr lang="en-US" sz="1200" dirty="0"/>
              <a:t> </a:t>
            </a:r>
            <a:r>
              <a:rPr lang="en-US" sz="1200" i="1" dirty="0"/>
              <a:t>epidemiological</a:t>
            </a:r>
            <a:r>
              <a:rPr lang="en-US" sz="1200" dirty="0"/>
              <a:t> </a:t>
            </a:r>
            <a:r>
              <a:rPr lang="en-US" sz="1200" i="1" dirty="0"/>
              <a:t>data (24-weeks post-approval)</a:t>
            </a:r>
            <a:r>
              <a:rPr lang="en-US" sz="1200" dirty="0"/>
              <a:t>.</a:t>
            </a:r>
          </a:p>
          <a:p>
            <a:pPr marL="571500" indent="-571500">
              <a:spcAft>
                <a:spcPts val="600"/>
              </a:spcAft>
              <a:buFont typeface="Wingdings" panose="05000000000000000000" pitchFamily="2" charset="2"/>
              <a:buChar char="§"/>
            </a:pPr>
            <a:r>
              <a:rPr lang="en-US" sz="1200" dirty="0"/>
              <a:t>You are responsible for all costs incurred to retrieve, process, and ship samples to the Lab Hub(s).</a:t>
            </a:r>
          </a:p>
          <a:p>
            <a:pPr marL="571500" indent="-571500">
              <a:spcAft>
                <a:spcPts val="600"/>
              </a:spcAft>
              <a:buFont typeface="Wingdings" panose="05000000000000000000" pitchFamily="2" charset="2"/>
              <a:buChar char="§"/>
            </a:pPr>
            <a:endParaRPr lang="en-US" sz="1200" dirty="0"/>
          </a:p>
          <a:p>
            <a:pPr marL="571500" indent="-571500">
              <a:spcAft>
                <a:spcPts val="600"/>
              </a:spcAft>
              <a:buFont typeface="Wingdings" panose="05000000000000000000" pitchFamily="2" charset="2"/>
              <a:buChar char="§"/>
            </a:pPr>
            <a:r>
              <a:rPr lang="en-US" sz="1200" dirty="0"/>
              <a:t>Because they are so important, we would like to reiterate a couple of key tips.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First, A hard copy of the manifest should be printed and included in the shipping container and sent electronically to the LH.</a:t>
            </a:r>
          </a:p>
          <a:p>
            <a:pPr marL="285750" indent="-285750">
              <a:buFont typeface="Arial" panose="020B0604020202020204" pitchFamily="34" charset="0"/>
              <a:buChar char="•"/>
            </a:pPr>
            <a:r>
              <a:rPr lang="en-US" sz="1200" b="1" dirty="0"/>
              <a:t>Second, DO NOT </a:t>
            </a:r>
            <a:r>
              <a:rPr lang="en-US" sz="1200" dirty="0"/>
              <a:t>ship until the manifest is approved by the Data Center and you have coordinated a shipment date </a:t>
            </a:r>
            <a:r>
              <a:rPr lang="en-US" sz="1200" i="1" dirty="0"/>
              <a:t>and</a:t>
            </a:r>
            <a:r>
              <a:rPr lang="en-US" sz="1200" dirty="0"/>
              <a:t> have received specific instructions from the Lab Hub(s).</a:t>
            </a:r>
          </a:p>
          <a:p>
            <a:pPr marL="571500" indent="-571500">
              <a:spcAft>
                <a:spcPts val="600"/>
              </a:spcAft>
              <a:buFont typeface="Wingdings" panose="05000000000000000000" pitchFamily="2" charset="2"/>
              <a:buChar char="§"/>
            </a:pPr>
            <a:endParaRPr lang="en-US" sz="1200" dirty="0"/>
          </a:p>
        </p:txBody>
      </p:sp>
      <p:sp>
        <p:nvSpPr>
          <p:cNvPr id="4" name="Slide Number Placeholder 3"/>
          <p:cNvSpPr>
            <a:spLocks noGrp="1"/>
          </p:cNvSpPr>
          <p:nvPr>
            <p:ph type="sldNum" sz="quarter" idx="5"/>
          </p:nvPr>
        </p:nvSpPr>
        <p:spPr/>
        <p:txBody>
          <a:bodyPr/>
          <a:lstStyle/>
          <a:p>
            <a:fld id="{0931952B-BFF5-B74B-8DDB-687D652A663D}" type="slidenum">
              <a:rPr lang="en-US" smtClean="0"/>
              <a:t>11</a:t>
            </a:fld>
            <a:endParaRPr lang="en-US"/>
          </a:p>
        </p:txBody>
      </p:sp>
    </p:spTree>
    <p:extLst>
      <p:ext uri="{BB962C8B-B14F-4D97-AF65-F5344CB8AC3E}">
        <p14:creationId xmlns:p14="http://schemas.microsoft.com/office/powerpoint/2010/main" val="9896950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Once the samples have shipped, email the Lab Hub AND Coordinating Center to let them know the samples have been shipped. Include a copy of the completed manifest as an attachment to the email.</a:t>
            </a:r>
          </a:p>
          <a:p>
            <a:endParaRPr lang="en-US" dirty="0"/>
          </a:p>
        </p:txBody>
      </p:sp>
      <p:sp>
        <p:nvSpPr>
          <p:cNvPr id="4" name="Slide Number Placeholder 3"/>
          <p:cNvSpPr>
            <a:spLocks noGrp="1"/>
          </p:cNvSpPr>
          <p:nvPr>
            <p:ph type="sldNum" sz="quarter" idx="5"/>
          </p:nvPr>
        </p:nvSpPr>
        <p:spPr/>
        <p:txBody>
          <a:bodyPr/>
          <a:lstStyle/>
          <a:p>
            <a:fld id="{0931952B-BFF5-B74B-8DDB-687D652A663D}" type="slidenum">
              <a:rPr lang="en-US" smtClean="0"/>
              <a:t>12</a:t>
            </a:fld>
            <a:endParaRPr lang="en-US"/>
          </a:p>
        </p:txBody>
      </p:sp>
    </p:spTree>
    <p:extLst>
      <p:ext uri="{BB962C8B-B14F-4D97-AF65-F5344CB8AC3E}">
        <p14:creationId xmlns:p14="http://schemas.microsoft.com/office/powerpoint/2010/main" val="18353484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Just as a reminder… here are a few tips for this section</a:t>
            </a:r>
          </a:p>
          <a:p>
            <a:pPr marL="457200" indent="-457200">
              <a:buFont typeface="Arial" panose="020B0604020202020204" pitchFamily="34" charset="0"/>
              <a:buChar char="•"/>
            </a:pPr>
            <a:r>
              <a:rPr lang="en-US" sz="1200" dirty="0"/>
              <a:t>Please see the video tutorial for additional labeling instruction, linked in this slide.</a:t>
            </a:r>
          </a:p>
          <a:p>
            <a:pPr marL="457200" indent="-457200">
              <a:buFont typeface="Arial" panose="020B0604020202020204" pitchFamily="34" charset="0"/>
              <a:buChar char="•"/>
            </a:pPr>
            <a:endParaRPr lang="en-US" sz="1200" dirty="0"/>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Discuss best shipping practices for your specimen type with the LH.</a:t>
            </a:r>
          </a:p>
          <a:p>
            <a:pPr marL="0" indent="0">
              <a:buFont typeface="Arial" panose="020B0604020202020204" pitchFamily="34" charset="0"/>
              <a:buNone/>
            </a:pPr>
            <a:endParaRPr lang="en-US" sz="1200" dirty="0"/>
          </a:p>
          <a:p>
            <a:pPr marL="457200" indent="-457200">
              <a:buFont typeface="Arial" panose="020B0604020202020204" pitchFamily="34" charset="0"/>
              <a:buChar char="•"/>
            </a:pPr>
            <a:r>
              <a:rPr lang="en-US" sz="1200" dirty="0"/>
              <a:t>We encourage </a:t>
            </a:r>
            <a:r>
              <a:rPr lang="en-US" sz="1200" b="1" dirty="0"/>
              <a:t>you</a:t>
            </a:r>
            <a:r>
              <a:rPr lang="en-US" sz="1200" dirty="0"/>
              <a:t> to utilize tracking for all sample shipments. Be sure to monitor the shipping progress to ensure delays do not occur in transit.</a:t>
            </a:r>
          </a:p>
          <a:p>
            <a:pPr marL="457200" indent="-457200">
              <a:buFont typeface="Arial" panose="020B0604020202020204" pitchFamily="34" charset="0"/>
              <a:buChar char="•"/>
            </a:pPr>
            <a:endParaRPr lang="en-US" sz="1200" dirty="0"/>
          </a:p>
          <a:p>
            <a:pPr marL="457200" indent="-457200">
              <a:buFont typeface="Arial" panose="020B0604020202020204" pitchFamily="34" charset="0"/>
              <a:buChar char="•"/>
            </a:pPr>
            <a:r>
              <a:rPr lang="en-US" sz="1200" dirty="0"/>
              <a:t>Reach out to the HHEAR coordinating center at </a:t>
            </a:r>
            <a:r>
              <a:rPr lang="en-US" sz="1200" dirty="0">
                <a:hlinkClick r:id="rId3"/>
              </a:rPr>
              <a:t>HHEAR_CC@westat.com</a:t>
            </a:r>
            <a:r>
              <a:rPr lang="en-US" sz="1200" dirty="0"/>
              <a:t> if you have any difficulties during the shipping process!</a:t>
            </a:r>
          </a:p>
          <a:p>
            <a:endParaRPr lang="en-US" dirty="0"/>
          </a:p>
        </p:txBody>
      </p:sp>
      <p:sp>
        <p:nvSpPr>
          <p:cNvPr id="4" name="Slide Number Placeholder 3"/>
          <p:cNvSpPr>
            <a:spLocks noGrp="1"/>
          </p:cNvSpPr>
          <p:nvPr>
            <p:ph type="sldNum" sz="quarter" idx="5"/>
          </p:nvPr>
        </p:nvSpPr>
        <p:spPr/>
        <p:txBody>
          <a:bodyPr/>
          <a:lstStyle/>
          <a:p>
            <a:fld id="{0931952B-BFF5-B74B-8DDB-687D652A663D}" type="slidenum">
              <a:rPr lang="en-US" smtClean="0"/>
              <a:t>13</a:t>
            </a:fld>
            <a:endParaRPr lang="en-US"/>
          </a:p>
        </p:txBody>
      </p:sp>
    </p:spTree>
    <p:extLst>
      <p:ext uri="{BB962C8B-B14F-4D97-AF65-F5344CB8AC3E}">
        <p14:creationId xmlns:p14="http://schemas.microsoft.com/office/powerpoint/2010/main" val="6187587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Wingdings" panose="05000000000000000000" pitchFamily="2" charset="2"/>
              <a:buNone/>
            </a:pPr>
            <a:r>
              <a:rPr lang="en-US" sz="3200" dirty="0"/>
              <a:t>Additionally,</a:t>
            </a:r>
          </a:p>
          <a:p>
            <a:pPr marL="285750" indent="-285750">
              <a:buFont typeface="Wingdings" panose="05000000000000000000" pitchFamily="2" charset="2"/>
              <a:buChar char="§"/>
            </a:pPr>
            <a:r>
              <a:rPr lang="en-US" sz="3200" dirty="0"/>
              <a:t>Samples must be relabeled with HHEAR labels</a:t>
            </a:r>
          </a:p>
          <a:p>
            <a:pPr marL="800100" lvl="1" indent="-342900">
              <a:buFont typeface="Arial" panose="020B0604020202020204" pitchFamily="34" charset="0"/>
              <a:buChar char="•"/>
            </a:pPr>
            <a:r>
              <a:rPr lang="en-US" sz="2400" dirty="0"/>
              <a:t>The sample labeling protocol can be found at the link seen here </a:t>
            </a:r>
            <a:r>
              <a:rPr lang="en-US" sz="2400" dirty="0">
                <a:hlinkClick r:id="rId3"/>
              </a:rPr>
              <a:t>https://www.youtube.com/watch?v=g9ceEP8sKVc</a:t>
            </a:r>
            <a:r>
              <a:rPr lang="en-US" sz="2400" dirty="0"/>
              <a:t> </a:t>
            </a:r>
          </a:p>
          <a:p>
            <a:pPr marL="285750" indent="-285750">
              <a:buFont typeface="Wingdings" panose="05000000000000000000" pitchFamily="2" charset="2"/>
              <a:buChar char="§"/>
            </a:pPr>
            <a:endParaRPr lang="en-US" sz="3200" dirty="0"/>
          </a:p>
          <a:p>
            <a:pPr marL="285750" indent="-285750">
              <a:buFont typeface="Wingdings" panose="05000000000000000000" pitchFamily="2" charset="2"/>
              <a:buChar char="§"/>
            </a:pPr>
            <a:r>
              <a:rPr lang="en-US" sz="3200" dirty="0"/>
              <a:t>SID and PIDs are must be linked within the document provided by the Data Center</a:t>
            </a:r>
          </a:p>
          <a:p>
            <a:pPr marL="285750" indent="-285750">
              <a:buFont typeface="Wingdings" panose="05000000000000000000" pitchFamily="2" charset="2"/>
              <a:buChar char="§"/>
            </a:pPr>
            <a:endParaRPr lang="en-US" sz="3200" dirty="0"/>
          </a:p>
          <a:p>
            <a:pPr marL="285750" indent="-285750">
              <a:buFont typeface="Wingdings" panose="05000000000000000000" pitchFamily="2" charset="2"/>
              <a:buChar char="§"/>
            </a:pPr>
            <a:r>
              <a:rPr lang="en-US" sz="3200" dirty="0"/>
              <a:t>Samples must be shipped within 8 weeks of data approval.</a:t>
            </a:r>
          </a:p>
          <a:p>
            <a:endParaRPr lang="en-US" sz="3200" dirty="0"/>
          </a:p>
          <a:p>
            <a:pPr marL="285750" indent="-285750">
              <a:buFont typeface="Wingdings" panose="05000000000000000000" pitchFamily="2" charset="2"/>
              <a:buChar char="§"/>
            </a:pPr>
            <a:r>
              <a:rPr lang="en-US" sz="3200" dirty="0"/>
              <a:t>If you have questions, please contact the HHEAR Coordinating Center at HHEAR_CC@westat.com</a:t>
            </a:r>
          </a:p>
          <a:p>
            <a:endParaRPr lang="en-US" dirty="0"/>
          </a:p>
        </p:txBody>
      </p:sp>
      <p:sp>
        <p:nvSpPr>
          <p:cNvPr id="4" name="Slide Number Placeholder 3"/>
          <p:cNvSpPr>
            <a:spLocks noGrp="1"/>
          </p:cNvSpPr>
          <p:nvPr>
            <p:ph type="sldNum" sz="quarter" idx="5"/>
          </p:nvPr>
        </p:nvSpPr>
        <p:spPr/>
        <p:txBody>
          <a:bodyPr/>
          <a:lstStyle/>
          <a:p>
            <a:fld id="{0931952B-BFF5-B74B-8DDB-687D652A663D}" type="slidenum">
              <a:rPr lang="en-US" smtClean="0"/>
              <a:t>14</a:t>
            </a:fld>
            <a:endParaRPr lang="en-US"/>
          </a:p>
        </p:txBody>
      </p:sp>
    </p:spTree>
    <p:extLst>
      <p:ext uri="{BB962C8B-B14F-4D97-AF65-F5344CB8AC3E}">
        <p14:creationId xmlns:p14="http://schemas.microsoft.com/office/powerpoint/2010/main" val="4332324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 reminder there is additional information available on the HHEAR website such as Policies, Support Documents, and FAQ, as well as links to data center resources and the sample labeling protocol video… each of which is also linked on this slide.</a:t>
            </a:r>
          </a:p>
          <a:p>
            <a:endParaRPr lang="en-US" dirty="0"/>
          </a:p>
          <a:p>
            <a:r>
              <a:rPr lang="en-US" dirty="0"/>
              <a:t>Good luck and remember we are here to help!</a:t>
            </a:r>
          </a:p>
          <a:p>
            <a:endParaRPr lang="en-US" dirty="0"/>
          </a:p>
        </p:txBody>
      </p:sp>
      <p:sp>
        <p:nvSpPr>
          <p:cNvPr id="4" name="Slide Number Placeholder 3"/>
          <p:cNvSpPr>
            <a:spLocks noGrp="1"/>
          </p:cNvSpPr>
          <p:nvPr>
            <p:ph type="sldNum" sz="quarter" idx="10"/>
          </p:nvPr>
        </p:nvSpPr>
        <p:spPr/>
        <p:txBody>
          <a:bodyPr/>
          <a:lstStyle/>
          <a:p>
            <a:fld id="{0931952B-BFF5-B74B-8DDB-687D652A663D}" type="slidenum">
              <a:rPr lang="en-US" smtClean="0"/>
              <a:t>15</a:t>
            </a:fld>
            <a:endParaRPr lang="en-US"/>
          </a:p>
        </p:txBody>
      </p:sp>
    </p:spTree>
    <p:extLst>
      <p:ext uri="{BB962C8B-B14F-4D97-AF65-F5344CB8AC3E}">
        <p14:creationId xmlns:p14="http://schemas.microsoft.com/office/powerpoint/2010/main" val="31383586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As reviewed in the Post-Approval Overview, there are four main phases of the Post-Approval process. In this module we will dig into the details of the second phase which includes Sample preparation, labeling, and shipment. This phase occurs after ALL clearance activities have been completed.</a:t>
            </a:r>
          </a:p>
        </p:txBody>
      </p:sp>
      <p:sp>
        <p:nvSpPr>
          <p:cNvPr id="4" name="Slide Number Placeholder 3"/>
          <p:cNvSpPr>
            <a:spLocks noGrp="1"/>
          </p:cNvSpPr>
          <p:nvPr>
            <p:ph type="sldNum" sz="quarter" idx="5"/>
          </p:nvPr>
        </p:nvSpPr>
        <p:spPr/>
        <p:txBody>
          <a:bodyPr/>
          <a:lstStyle/>
          <a:p>
            <a:fld id="{0931952B-BFF5-B74B-8DDB-687D652A663D}" type="slidenum">
              <a:rPr lang="en-US" smtClean="0"/>
              <a:t>2</a:t>
            </a:fld>
            <a:endParaRPr lang="en-US"/>
          </a:p>
        </p:txBody>
      </p:sp>
    </p:spTree>
    <p:extLst>
      <p:ext uri="{BB962C8B-B14F-4D97-AF65-F5344CB8AC3E}">
        <p14:creationId xmlns:p14="http://schemas.microsoft.com/office/powerpoint/2010/main" val="896259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objectives for today are as follows:</a:t>
            </a:r>
          </a:p>
          <a:p>
            <a:r>
              <a:rPr lang="en-US" dirty="0"/>
              <a:t>You will develop an understanding of the steps involved in properly labeling your samples and how to link your SIDs and PIDs.</a:t>
            </a:r>
          </a:p>
          <a:p>
            <a:r>
              <a:rPr lang="en-US" dirty="0"/>
              <a:t>Secondly, you will Be aware of </a:t>
            </a:r>
            <a:r>
              <a:rPr lang="en-US" dirty="0">
                <a:solidFill>
                  <a:schemeClr val="accent5">
                    <a:lumMod val="75000"/>
                  </a:schemeClr>
                </a:solidFill>
              </a:rPr>
              <a:t>critical activities and deadlines </a:t>
            </a:r>
            <a:r>
              <a:rPr lang="en-US" dirty="0"/>
              <a:t>along the way (including how and when to ship samples.)</a:t>
            </a:r>
          </a:p>
          <a:p>
            <a:pPr>
              <a:spcBef>
                <a:spcPts val="1200"/>
              </a:spcBef>
            </a:pPr>
            <a:r>
              <a:rPr lang="en-US" dirty="0">
                <a:solidFill>
                  <a:schemeClr val="accent1">
                    <a:lumMod val="75000"/>
                  </a:schemeClr>
                </a:solidFill>
              </a:rPr>
              <a:t>Finally, you will understand you to Obtain access </a:t>
            </a:r>
            <a:r>
              <a:rPr lang="en-US" dirty="0"/>
              <a:t>to guidance and tools for successfully navigating the post-approval process. </a:t>
            </a:r>
          </a:p>
          <a:p>
            <a:r>
              <a:rPr lang="en-US" dirty="0"/>
              <a:t>… let’s get started…</a:t>
            </a:r>
          </a:p>
        </p:txBody>
      </p:sp>
      <p:sp>
        <p:nvSpPr>
          <p:cNvPr id="4" name="Slide Number Placeholder 3"/>
          <p:cNvSpPr>
            <a:spLocks noGrp="1"/>
          </p:cNvSpPr>
          <p:nvPr>
            <p:ph type="sldNum" sz="quarter" idx="5"/>
          </p:nvPr>
        </p:nvSpPr>
        <p:spPr/>
        <p:txBody>
          <a:bodyPr/>
          <a:lstStyle/>
          <a:p>
            <a:fld id="{0931952B-BFF5-B74B-8DDB-687D652A663D}" type="slidenum">
              <a:rPr lang="en-US" smtClean="0"/>
              <a:t>3</a:t>
            </a:fld>
            <a:endParaRPr lang="en-US"/>
          </a:p>
        </p:txBody>
      </p:sp>
    </p:spTree>
    <p:extLst>
      <p:ext uri="{BB962C8B-B14F-4D97-AF65-F5344CB8AC3E}">
        <p14:creationId xmlns:p14="http://schemas.microsoft.com/office/powerpoint/2010/main" val="38264804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Upon completion of the clearance activities your project will be “cleared for initiation”. This entire stage is about 8 weeks long… from the point that clearance activities are completed (which is 16 weeks post approval) to the deadline for sample shipment at 24 weeks post-approval. We will be referring back to this flow chart as we work though the module…</a:t>
            </a:r>
          </a:p>
        </p:txBody>
      </p:sp>
      <p:sp>
        <p:nvSpPr>
          <p:cNvPr id="4" name="Slide Number Placeholder 3"/>
          <p:cNvSpPr>
            <a:spLocks noGrp="1"/>
          </p:cNvSpPr>
          <p:nvPr>
            <p:ph type="sldNum" sz="quarter" idx="5"/>
          </p:nvPr>
        </p:nvSpPr>
        <p:spPr/>
        <p:txBody>
          <a:bodyPr/>
          <a:lstStyle/>
          <a:p>
            <a:fld id="{0931952B-BFF5-B74B-8DDB-687D652A663D}" type="slidenum">
              <a:rPr lang="en-US" smtClean="0"/>
              <a:t>4</a:t>
            </a:fld>
            <a:endParaRPr lang="en-US"/>
          </a:p>
        </p:txBody>
      </p:sp>
    </p:spTree>
    <p:extLst>
      <p:ext uri="{BB962C8B-B14F-4D97-AF65-F5344CB8AC3E}">
        <p14:creationId xmlns:p14="http://schemas.microsoft.com/office/powerpoint/2010/main" val="9597905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As soon as all clearance activities are complete AND the Data Center </a:t>
            </a:r>
            <a:r>
              <a:rPr lang="en-US" dirty="0"/>
              <a:t>approves your epidemiological data (which is the last step of the clearance activities process), the Coordinating Center will schedule a conference call with you to discuss requirements for aliquoting (or other sample subdivision processes such as sieving), relabeling, and shipping samples. </a:t>
            </a:r>
          </a:p>
          <a:p>
            <a:r>
              <a:rPr lang="en-US" dirty="0"/>
              <a:t>The coordinating center will print and send sample labels to you prior to the call.</a:t>
            </a:r>
          </a:p>
          <a:p>
            <a:endParaRPr lang="en-US" dirty="0"/>
          </a:p>
          <a:p>
            <a:r>
              <a:rPr lang="en-US" dirty="0"/>
              <a:t>Please note: it is important to have the labeling call as soon as possible to facilitate the timely completion of the subsequent steps. Please be prompt in your replies to communications from the HHEAR team.</a:t>
            </a:r>
          </a:p>
          <a:p>
            <a:r>
              <a:rPr lang="en-US" dirty="0"/>
              <a:t>It is also a good idea to review your lab analysis plans (which can be found on your </a:t>
            </a:r>
            <a:r>
              <a:rPr lang="en-US" dirty="0" err="1"/>
              <a:t>myHHEAR</a:t>
            </a:r>
            <a:r>
              <a:rPr lang="en-US" dirty="0"/>
              <a:t> dashboard) so that the details of the plan are fresh in your mind for the call and following steps.</a:t>
            </a:r>
          </a:p>
        </p:txBody>
      </p:sp>
      <p:sp>
        <p:nvSpPr>
          <p:cNvPr id="4" name="Slide Number Placeholder 3"/>
          <p:cNvSpPr>
            <a:spLocks noGrp="1"/>
          </p:cNvSpPr>
          <p:nvPr>
            <p:ph type="sldNum" sz="quarter" idx="5"/>
          </p:nvPr>
        </p:nvSpPr>
        <p:spPr/>
        <p:txBody>
          <a:bodyPr/>
          <a:lstStyle/>
          <a:p>
            <a:fld id="{0931952B-BFF5-B74B-8DDB-687D652A663D}" type="slidenum">
              <a:rPr lang="en-US" smtClean="0"/>
              <a:t>5</a:t>
            </a:fld>
            <a:endParaRPr lang="en-US"/>
          </a:p>
        </p:txBody>
      </p:sp>
    </p:spTree>
    <p:extLst>
      <p:ext uri="{BB962C8B-B14F-4D97-AF65-F5344CB8AC3E}">
        <p14:creationId xmlns:p14="http://schemas.microsoft.com/office/powerpoint/2010/main" val="29527759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receiving the necessary shipment information and participating in the sample labeling call</a:t>
            </a:r>
            <a:r>
              <a:rPr lang="en-US" sz="1200" dirty="0"/>
              <a:t>, the LH will send a request to label, pack, and ship samples. </a:t>
            </a:r>
          </a:p>
          <a:p>
            <a:endParaRPr lang="en-US" dirty="0"/>
          </a:p>
          <a:p>
            <a:r>
              <a:rPr lang="en-US" dirty="0"/>
              <a:t>You will then….Label your samples. You will the Data Center Portal to label samples and link the specimen IDs (SIDs) to the PIDs, as well as the original specimen IDs. Each of these steps will be discussed more in the following slides.</a:t>
            </a:r>
          </a:p>
          <a:p>
            <a:endParaRPr lang="en-US" dirty="0"/>
          </a:p>
          <a:p>
            <a:r>
              <a:rPr lang="en-US" dirty="0"/>
              <a:t>You will also need to print a </a:t>
            </a:r>
            <a:r>
              <a:rPr lang="en-US" b="1" dirty="0"/>
              <a:t>shipping manifest</a:t>
            </a:r>
            <a:r>
              <a:rPr lang="en-US" dirty="0"/>
              <a:t>… this is generated by the DC portal</a:t>
            </a:r>
          </a:p>
          <a:p>
            <a:endParaRPr lang="en-US" dirty="0"/>
          </a:p>
          <a:p>
            <a:r>
              <a:rPr lang="en-US" dirty="0"/>
              <a:t>Once these steps are complete, you will pack and send the samples to the Lab Hub(s).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0931952B-BFF5-B74B-8DDB-687D652A663D}" type="slidenum">
              <a:rPr lang="en-US" smtClean="0"/>
              <a:t>6</a:t>
            </a:fld>
            <a:endParaRPr lang="en-US"/>
          </a:p>
        </p:txBody>
      </p:sp>
    </p:spTree>
    <p:extLst>
      <p:ext uri="{BB962C8B-B14F-4D97-AF65-F5344CB8AC3E}">
        <p14:creationId xmlns:p14="http://schemas.microsoft.com/office/powerpoint/2010/main" val="31209580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preparing to ship, you will need to retrieve your samples … If your study samples are not on hand, you will need to retrieve those from storage at this point.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Some studies will require aliquots to be made from the current specimens, this will be detailed in your </a:t>
            </a:r>
            <a:r>
              <a:rPr lang="en-US" i="1" dirty="0"/>
              <a:t>Lab Analysis Plan</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 there is any deviation in the available samples relative to the approved plan (i.e., a reduction in the number of samples), contact the HHEAR Coordinating Center at </a:t>
            </a:r>
            <a:r>
              <a:rPr lang="en-US" dirty="0">
                <a:hlinkClick r:id="rId3"/>
              </a:rPr>
              <a:t>HHEAR_CC@westat.com</a:t>
            </a:r>
            <a:r>
              <a:rPr lang="en-US" dirty="0"/>
              <a:t> right away.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u="sng" dirty="0"/>
              <a:t>Please note the tip at the bottom of the slide</a:t>
            </a:r>
            <a:r>
              <a:rPr lang="en-US" dirty="0"/>
              <a:t>: </a:t>
            </a:r>
            <a:r>
              <a:rPr lang="en-US" sz="1200" dirty="0"/>
              <a:t>Remember you will </a:t>
            </a:r>
            <a:r>
              <a:rPr lang="en-US" sz="1200" b="1" dirty="0"/>
              <a:t>need to relabel </a:t>
            </a:r>
            <a:r>
              <a:rPr lang="en-US" sz="1200" dirty="0"/>
              <a:t>your specimens with HHEAR specific labels, unless a waiver has been completed … which can be found on hhearprogram.org and is linked in this slide. All links provided in this module are available as active links in the </a:t>
            </a:r>
            <a:r>
              <a:rPr lang="en-US" sz="1200" dirty="0" err="1"/>
              <a:t>powerpoint</a:t>
            </a:r>
            <a:r>
              <a:rPr lang="en-US" sz="1200" dirty="0"/>
              <a:t> file on the HHEAR website.</a:t>
            </a:r>
          </a:p>
          <a:p>
            <a:endParaRPr lang="en-US" dirty="0"/>
          </a:p>
        </p:txBody>
      </p:sp>
      <p:sp>
        <p:nvSpPr>
          <p:cNvPr id="4" name="Slide Number Placeholder 3"/>
          <p:cNvSpPr>
            <a:spLocks noGrp="1"/>
          </p:cNvSpPr>
          <p:nvPr>
            <p:ph type="sldNum" sz="quarter" idx="5"/>
          </p:nvPr>
        </p:nvSpPr>
        <p:spPr/>
        <p:txBody>
          <a:bodyPr/>
          <a:lstStyle/>
          <a:p>
            <a:fld id="{0931952B-BFF5-B74B-8DDB-687D652A663D}" type="slidenum">
              <a:rPr lang="en-US" smtClean="0"/>
              <a:t>7</a:t>
            </a:fld>
            <a:endParaRPr lang="en-US"/>
          </a:p>
        </p:txBody>
      </p:sp>
    </p:spTree>
    <p:extLst>
      <p:ext uri="{BB962C8B-B14F-4D97-AF65-F5344CB8AC3E}">
        <p14:creationId xmlns:p14="http://schemas.microsoft.com/office/powerpoint/2010/main" val="1594934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HHEAR often recommends that investigators add duplicate samples (also known as technical replicates or split samples) into HHEAR project sample sets before shipping samples to HHEAR Lab Hubs.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number of duplicate samples included in the sample sets will depend on the project size;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HHEAR investigators should aim for five percent or 20 samples as a maximum.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The number of duplicates will be specified in your Lab Analysis Plan.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Duplicate samples should have their identity masked (i.e., use containers or vials and labeling similar to the HHEAR study sample set). </a:t>
            </a:r>
          </a:p>
          <a:p>
            <a:endParaRPr lang="en-US" dirty="0"/>
          </a:p>
        </p:txBody>
      </p:sp>
      <p:sp>
        <p:nvSpPr>
          <p:cNvPr id="4" name="Slide Number Placeholder 3"/>
          <p:cNvSpPr>
            <a:spLocks noGrp="1"/>
          </p:cNvSpPr>
          <p:nvPr>
            <p:ph type="sldNum" sz="quarter" idx="5"/>
          </p:nvPr>
        </p:nvSpPr>
        <p:spPr/>
        <p:txBody>
          <a:bodyPr/>
          <a:lstStyle/>
          <a:p>
            <a:fld id="{0931952B-BFF5-B74B-8DDB-687D652A663D}" type="slidenum">
              <a:rPr lang="en-US" smtClean="0"/>
              <a:t>8</a:t>
            </a:fld>
            <a:endParaRPr lang="en-US"/>
          </a:p>
        </p:txBody>
      </p:sp>
    </p:spTree>
    <p:extLst>
      <p:ext uri="{BB962C8B-B14F-4D97-AF65-F5344CB8AC3E}">
        <p14:creationId xmlns:p14="http://schemas.microsoft.com/office/powerpoint/2010/main" val="26026463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4000" dirty="0"/>
              <a:t>Once the samples are available and aliquoted as needed, you will begin the labeling and linking process. </a:t>
            </a:r>
          </a:p>
          <a:p>
            <a:pPr marL="0" indent="0">
              <a:buNone/>
            </a:pPr>
            <a:endParaRPr lang="en-US" sz="4000" dirty="0"/>
          </a:p>
          <a:p>
            <a:pPr marL="0" indent="0">
              <a:buNone/>
            </a:pPr>
            <a:r>
              <a:rPr lang="en-US" dirty="0"/>
              <a:t>As previously mentioned, you will need to relabel samples with Sample ID labels from the coordinating center</a:t>
            </a:r>
          </a:p>
          <a:p>
            <a:pPr lvl="2"/>
            <a:r>
              <a:rPr lang="en-US" dirty="0"/>
              <a:t>SID labels are printed on </a:t>
            </a:r>
            <a:r>
              <a:rPr lang="en-US" dirty="0" err="1"/>
              <a:t>Freezerbondz</a:t>
            </a:r>
            <a:r>
              <a:rPr lang="en-US" dirty="0"/>
              <a:t> thermal transfer labels (1” x ½”). These can be applied to frozen vials. </a:t>
            </a:r>
            <a:endParaRPr lang="en-US" sz="2400" dirty="0"/>
          </a:p>
          <a:p>
            <a:pPr lvl="2"/>
            <a:r>
              <a:rPr lang="en-US" sz="2400" dirty="0"/>
              <a:t>Samples must be relabeled unless a waiver has been completed and approved. The waiver can be found on the </a:t>
            </a:r>
            <a:r>
              <a:rPr lang="en-US" sz="2400" dirty="0" err="1"/>
              <a:t>hhear</a:t>
            </a:r>
            <a:r>
              <a:rPr lang="en-US" sz="2400" dirty="0"/>
              <a:t> website, and a direct link is provided on the slide.</a:t>
            </a:r>
          </a:p>
          <a:p>
            <a:pPr lvl="2"/>
            <a:endParaRPr lang="en-US" sz="2400" dirty="0"/>
          </a:p>
          <a:p>
            <a:pPr lvl="0"/>
            <a:r>
              <a:rPr lang="en-US" dirty="0"/>
              <a:t>You will link the SIDs to the PIDs (and original participant IDs) in the document provided by the Data Center – </a:t>
            </a:r>
            <a:r>
              <a:rPr lang="en-US" i="1" dirty="0"/>
              <a:t>it is recommended that you do this while applying the new labels.</a:t>
            </a:r>
          </a:p>
          <a:p>
            <a:pPr lvl="2"/>
            <a:r>
              <a:rPr lang="en-US" dirty="0"/>
              <a:t>The HHEAR SID labels contain data matrix barcodes. </a:t>
            </a:r>
          </a:p>
          <a:p>
            <a:pPr lvl="2"/>
            <a:r>
              <a:rPr lang="en-US" dirty="0"/>
              <a:t>Barcode scanners can be borrowed from the Data Center if needed.</a:t>
            </a:r>
          </a:p>
          <a:p>
            <a:endParaRPr lang="en-US" dirty="0"/>
          </a:p>
          <a:p>
            <a:r>
              <a:rPr lang="en-US" sz="1200" dirty="0"/>
              <a:t>Note the tip at the bottom of the slide contains a link for the sample labeling protocol video. This is a useful tool to review as you near the part of the process.</a:t>
            </a:r>
            <a:endParaRPr lang="en-US" dirty="0"/>
          </a:p>
        </p:txBody>
      </p:sp>
      <p:sp>
        <p:nvSpPr>
          <p:cNvPr id="4" name="Slide Number Placeholder 3"/>
          <p:cNvSpPr>
            <a:spLocks noGrp="1"/>
          </p:cNvSpPr>
          <p:nvPr>
            <p:ph type="sldNum" sz="quarter" idx="5"/>
          </p:nvPr>
        </p:nvSpPr>
        <p:spPr/>
        <p:txBody>
          <a:bodyPr/>
          <a:lstStyle/>
          <a:p>
            <a:fld id="{0931952B-BFF5-B74B-8DDB-687D652A663D}" type="slidenum">
              <a:rPr lang="en-US" smtClean="0"/>
              <a:t>9</a:t>
            </a:fld>
            <a:endParaRPr lang="en-US"/>
          </a:p>
        </p:txBody>
      </p:sp>
    </p:spTree>
    <p:extLst>
      <p:ext uri="{BB962C8B-B14F-4D97-AF65-F5344CB8AC3E}">
        <p14:creationId xmlns:p14="http://schemas.microsoft.com/office/powerpoint/2010/main" val="29561644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40B84AE-E4D5-2999-B9B6-38899F3C7C3E}"/>
              </a:ext>
            </a:extLst>
          </p:cNvPr>
          <p:cNvSpPr>
            <a:spLocks noGrp="1"/>
          </p:cNvSpPr>
          <p:nvPr>
            <p:ph type="ctrTitle"/>
          </p:nvPr>
        </p:nvSpPr>
        <p:spPr>
          <a:xfrm>
            <a:off x="914400" y="2160436"/>
            <a:ext cx="10363200" cy="1470025"/>
          </a:xfrm>
        </p:spPr>
        <p:txBody>
          <a:bodyPr>
            <a:normAutofit/>
          </a:bodyPr>
          <a:lstStyle>
            <a:lvl1pPr algn="ctr">
              <a:defRPr sz="6600" b="0">
                <a:solidFill>
                  <a:schemeClr val="tx1"/>
                </a:solidFill>
              </a:defRPr>
            </a:lvl1pPr>
          </a:lstStyle>
          <a:p>
            <a:r>
              <a:rPr lang="en-US" dirty="0"/>
              <a:t>Click to edit Master title style</a:t>
            </a:r>
          </a:p>
        </p:txBody>
      </p:sp>
      <p:sp>
        <p:nvSpPr>
          <p:cNvPr id="5" name="Subtitle 2">
            <a:extLst>
              <a:ext uri="{FF2B5EF4-FFF2-40B4-BE49-F238E27FC236}">
                <a16:creationId xmlns:a16="http://schemas.microsoft.com/office/drawing/2014/main" id="{F7E3E2B5-EEB2-2CAF-E9BA-9314381DBC63}"/>
              </a:ext>
            </a:extLst>
          </p:cNvPr>
          <p:cNvSpPr>
            <a:spLocks noGrp="1"/>
          </p:cNvSpPr>
          <p:nvPr>
            <p:ph type="subTitle" idx="1"/>
          </p:nvPr>
        </p:nvSpPr>
        <p:spPr>
          <a:xfrm>
            <a:off x="1828800" y="3644031"/>
            <a:ext cx="8534400" cy="733010"/>
          </a:xfrm>
        </p:spPr>
        <p:txBody>
          <a:bodyPr>
            <a:noAutofit/>
          </a:bodyPr>
          <a:lstStyle>
            <a:lvl1pPr marL="0" indent="0" algn="ctr">
              <a:buNone/>
              <a:defRPr sz="4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7" name="Picture Placeholder 3">
            <a:extLst>
              <a:ext uri="{FF2B5EF4-FFF2-40B4-BE49-F238E27FC236}">
                <a16:creationId xmlns:a16="http://schemas.microsoft.com/office/drawing/2014/main" id="{8ADCBEFF-B8DB-1F24-E7D7-ED24A90BB00B}"/>
              </a:ext>
            </a:extLst>
          </p:cNvPr>
          <p:cNvSpPr>
            <a:spLocks noGrp="1"/>
          </p:cNvSpPr>
          <p:nvPr>
            <p:ph type="pic" sz="quarter" idx="13"/>
          </p:nvPr>
        </p:nvSpPr>
        <p:spPr>
          <a:xfrm>
            <a:off x="279400" y="165100"/>
            <a:ext cx="5092700" cy="673100"/>
          </a:xfrm>
        </p:spPr>
        <p:txBody>
          <a:bodyPr/>
          <a:lstStyle>
            <a:lvl1pPr marL="0" indent="0">
              <a:buFontTx/>
              <a:buNone/>
              <a:defRPr b="1">
                <a:solidFill>
                  <a:schemeClr val="bg1"/>
                </a:solidFill>
                <a:effectLst>
                  <a:outerShdw blurRad="38100" dist="38100" dir="2700000" algn="tl">
                    <a:srgbClr val="000000">
                      <a:alpha val="43137"/>
                    </a:srgbClr>
                  </a:outerShdw>
                </a:effectLst>
              </a:defRPr>
            </a:lvl1pPr>
          </a:lstStyle>
          <a:p>
            <a:endParaRPr lang="en-US"/>
          </a:p>
        </p:txBody>
      </p:sp>
      <p:sp>
        <p:nvSpPr>
          <p:cNvPr id="8" name="Slide Number Placeholder 4">
            <a:extLst>
              <a:ext uri="{FF2B5EF4-FFF2-40B4-BE49-F238E27FC236}">
                <a16:creationId xmlns:a16="http://schemas.microsoft.com/office/drawing/2014/main" id="{BB984908-915D-113D-7963-BD2DF56E51C0}"/>
              </a:ext>
            </a:extLst>
          </p:cNvPr>
          <p:cNvSpPr>
            <a:spLocks noGrp="1"/>
          </p:cNvSpPr>
          <p:nvPr>
            <p:ph type="sldNum" sz="quarter" idx="4"/>
          </p:nvPr>
        </p:nvSpPr>
        <p:spPr>
          <a:xfrm>
            <a:off x="36443" y="6381968"/>
            <a:ext cx="609600" cy="251281"/>
          </a:xfrm>
          <a:prstGeom prst="rect">
            <a:avLst/>
          </a:prstGeom>
        </p:spPr>
        <p:txBody>
          <a:bodyPr/>
          <a:lstStyle>
            <a:lvl1pPr>
              <a:defRPr sz="1200">
                <a:solidFill>
                  <a:schemeClr val="bg1"/>
                </a:solidFill>
              </a:defRPr>
            </a:lvl1pPr>
          </a:lstStyle>
          <a:p>
            <a:fld id="{8DA2C6BB-42E6-DF45-96A9-E839D1C5474D}" type="slidenum">
              <a:rPr lang="en-US" smtClean="0"/>
              <a:pPr/>
              <a:t>‹#›</a:t>
            </a:fld>
            <a:endParaRPr lang="en-US" dirty="0"/>
          </a:p>
        </p:txBody>
      </p:sp>
    </p:spTree>
    <p:extLst>
      <p:ext uri="{BB962C8B-B14F-4D97-AF65-F5344CB8AC3E}">
        <p14:creationId xmlns:p14="http://schemas.microsoft.com/office/powerpoint/2010/main" val="837563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1B0E6-A21C-FE6E-0934-E6BBB778D47A}"/>
              </a:ext>
            </a:extLst>
          </p:cNvPr>
          <p:cNvSpPr>
            <a:spLocks noGrp="1"/>
          </p:cNvSpPr>
          <p:nvPr>
            <p:ph type="title"/>
          </p:nvPr>
        </p:nvSpPr>
        <p:spPr>
          <a:xfrm>
            <a:off x="609600" y="1"/>
            <a:ext cx="10972800" cy="890953"/>
          </a:xfrm>
        </p:spPr>
        <p:txBody>
          <a:bodyPr/>
          <a:lstStyle/>
          <a:p>
            <a:r>
              <a:rPr lang="en-US" dirty="0"/>
              <a:t>Click to edit Master title style</a:t>
            </a:r>
          </a:p>
        </p:txBody>
      </p:sp>
      <p:sp>
        <p:nvSpPr>
          <p:cNvPr id="4" name="Content Placeholder 2">
            <a:extLst>
              <a:ext uri="{FF2B5EF4-FFF2-40B4-BE49-F238E27FC236}">
                <a16:creationId xmlns:a16="http://schemas.microsoft.com/office/drawing/2014/main" id="{1ED814B4-AF68-F1D8-8BDD-9239255B7B06}"/>
              </a:ext>
            </a:extLst>
          </p:cNvPr>
          <p:cNvSpPr>
            <a:spLocks noGrp="1"/>
          </p:cNvSpPr>
          <p:nvPr>
            <p:ph sz="quarter" idx="16"/>
          </p:nvPr>
        </p:nvSpPr>
        <p:spPr>
          <a:xfrm>
            <a:off x="609600" y="1022350"/>
            <a:ext cx="10972800" cy="7096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3">
            <a:extLst>
              <a:ext uri="{FF2B5EF4-FFF2-40B4-BE49-F238E27FC236}">
                <a16:creationId xmlns:a16="http://schemas.microsoft.com/office/drawing/2014/main" id="{086A11EE-2DB9-E47F-4B41-ACCDE9BBDF94}"/>
              </a:ext>
            </a:extLst>
          </p:cNvPr>
          <p:cNvSpPr>
            <a:spLocks noGrp="1"/>
          </p:cNvSpPr>
          <p:nvPr>
            <p:ph idx="1"/>
          </p:nvPr>
        </p:nvSpPr>
        <p:spPr>
          <a:xfrm>
            <a:off x="609601" y="1731801"/>
            <a:ext cx="5486399" cy="220635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4">
            <a:extLst>
              <a:ext uri="{FF2B5EF4-FFF2-40B4-BE49-F238E27FC236}">
                <a16:creationId xmlns:a16="http://schemas.microsoft.com/office/drawing/2014/main" id="{3F2E7540-ECFA-401A-BF86-406963E291D2}"/>
              </a:ext>
            </a:extLst>
          </p:cNvPr>
          <p:cNvSpPr>
            <a:spLocks noGrp="1"/>
          </p:cNvSpPr>
          <p:nvPr>
            <p:ph idx="14"/>
          </p:nvPr>
        </p:nvSpPr>
        <p:spPr>
          <a:xfrm>
            <a:off x="6248400" y="1739128"/>
            <a:ext cx="5486399" cy="220635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5">
            <a:extLst>
              <a:ext uri="{FF2B5EF4-FFF2-40B4-BE49-F238E27FC236}">
                <a16:creationId xmlns:a16="http://schemas.microsoft.com/office/drawing/2014/main" id="{2C656175-13F6-557D-AF6E-9AD0A639B1BC}"/>
              </a:ext>
            </a:extLst>
          </p:cNvPr>
          <p:cNvSpPr>
            <a:spLocks noGrp="1"/>
          </p:cNvSpPr>
          <p:nvPr>
            <p:ph idx="13"/>
          </p:nvPr>
        </p:nvSpPr>
        <p:spPr>
          <a:xfrm>
            <a:off x="609600" y="4107856"/>
            <a:ext cx="5486399" cy="220635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6">
            <a:extLst>
              <a:ext uri="{FF2B5EF4-FFF2-40B4-BE49-F238E27FC236}">
                <a16:creationId xmlns:a16="http://schemas.microsoft.com/office/drawing/2014/main" id="{0C2F5CB9-19F2-4A57-CD6D-D003E6ACF3B3}"/>
              </a:ext>
            </a:extLst>
          </p:cNvPr>
          <p:cNvSpPr>
            <a:spLocks noGrp="1"/>
          </p:cNvSpPr>
          <p:nvPr>
            <p:ph idx="15"/>
          </p:nvPr>
        </p:nvSpPr>
        <p:spPr>
          <a:xfrm>
            <a:off x="6248399" y="4114803"/>
            <a:ext cx="5486399" cy="220635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Slide Number Placeholder 7">
            <a:extLst>
              <a:ext uri="{FF2B5EF4-FFF2-40B4-BE49-F238E27FC236}">
                <a16:creationId xmlns:a16="http://schemas.microsoft.com/office/drawing/2014/main" id="{59BD8DC6-7EC0-B1FF-9B72-4D7C599DF709}"/>
              </a:ext>
            </a:extLst>
          </p:cNvPr>
          <p:cNvSpPr>
            <a:spLocks noGrp="1"/>
          </p:cNvSpPr>
          <p:nvPr>
            <p:ph type="sldNum" sz="quarter" idx="4"/>
          </p:nvPr>
        </p:nvSpPr>
        <p:spPr>
          <a:xfrm>
            <a:off x="36443" y="6513922"/>
            <a:ext cx="609600" cy="251281"/>
          </a:xfrm>
          <a:prstGeom prst="rect">
            <a:avLst/>
          </a:prstGeom>
        </p:spPr>
        <p:txBody>
          <a:bodyPr/>
          <a:lstStyle>
            <a:lvl1pPr>
              <a:defRPr sz="1200">
                <a:solidFill>
                  <a:schemeClr val="bg1"/>
                </a:solidFill>
              </a:defRPr>
            </a:lvl1pPr>
          </a:lstStyle>
          <a:p>
            <a:fld id="{8DA2C6BB-42E6-DF45-96A9-E839D1C5474D}" type="slidenum">
              <a:rPr lang="en-US" smtClean="0"/>
              <a:pPr/>
              <a:t>‹#›</a:t>
            </a:fld>
            <a:endParaRPr lang="en-US" dirty="0"/>
          </a:p>
        </p:txBody>
      </p:sp>
    </p:spTree>
    <p:extLst>
      <p:ext uri="{BB962C8B-B14F-4D97-AF65-F5344CB8AC3E}">
        <p14:creationId xmlns:p14="http://schemas.microsoft.com/office/powerpoint/2010/main" val="883428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1Content">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0D193C4-E0E9-BCB2-F47A-E2D3BF85D1FC}"/>
              </a:ext>
            </a:extLst>
          </p:cNvPr>
          <p:cNvSpPr>
            <a:spLocks noGrp="1"/>
          </p:cNvSpPr>
          <p:nvPr>
            <p:ph type="title"/>
          </p:nvPr>
        </p:nvSpPr>
        <p:spPr>
          <a:xfrm>
            <a:off x="609600" y="1"/>
            <a:ext cx="10972800" cy="890953"/>
          </a:xfrm>
        </p:spPr>
        <p:txBody>
          <a:bodyPr/>
          <a:lstStyle/>
          <a:p>
            <a:r>
              <a:rPr lang="en-US" dirty="0"/>
              <a:t>Click to edit Master title style</a:t>
            </a:r>
          </a:p>
        </p:txBody>
      </p:sp>
      <p:sp>
        <p:nvSpPr>
          <p:cNvPr id="5" name="Content Placeholder 2">
            <a:extLst>
              <a:ext uri="{FF2B5EF4-FFF2-40B4-BE49-F238E27FC236}">
                <a16:creationId xmlns:a16="http://schemas.microsoft.com/office/drawing/2014/main" id="{9C526AC8-7E26-9896-921B-6C5C676C8807}"/>
              </a:ext>
            </a:extLst>
          </p:cNvPr>
          <p:cNvSpPr>
            <a:spLocks noGrp="1"/>
          </p:cNvSpPr>
          <p:nvPr>
            <p:ph idx="1"/>
          </p:nvPr>
        </p:nvSpPr>
        <p:spPr>
          <a:xfrm>
            <a:off x="609600" y="1235076"/>
            <a:ext cx="10972800" cy="4525963"/>
          </a:xfrm>
        </p:spPr>
        <p:txBody>
          <a:bodyPr/>
          <a:lstStyle>
            <a:lvl1pPr>
              <a:defRPr>
                <a:solidFill>
                  <a:srgbClr val="033479"/>
                </a:solidFill>
              </a:defRPr>
            </a:lvl1pPr>
            <a:lvl2pPr>
              <a:defRPr>
                <a:solidFill>
                  <a:srgbClr val="033479"/>
                </a:solidFill>
              </a:defRPr>
            </a:lvl2pPr>
            <a:lvl3pPr>
              <a:defRPr>
                <a:solidFill>
                  <a:srgbClr val="033479"/>
                </a:solidFill>
              </a:defRPr>
            </a:lvl3pPr>
            <a:lvl4pPr>
              <a:defRPr>
                <a:solidFill>
                  <a:srgbClr val="033479"/>
                </a:solidFill>
              </a:defRPr>
            </a:lvl4pPr>
            <a:lvl5pPr>
              <a:defRPr>
                <a:solidFill>
                  <a:srgbClr val="033479"/>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3">
            <a:extLst>
              <a:ext uri="{FF2B5EF4-FFF2-40B4-BE49-F238E27FC236}">
                <a16:creationId xmlns:a16="http://schemas.microsoft.com/office/drawing/2014/main" id="{378AF3ED-D0B4-25C5-476C-63CB86E798F3}"/>
              </a:ext>
            </a:extLst>
          </p:cNvPr>
          <p:cNvSpPr>
            <a:spLocks noGrp="1"/>
          </p:cNvSpPr>
          <p:nvPr>
            <p:ph type="sldNum" sz="quarter" idx="4"/>
          </p:nvPr>
        </p:nvSpPr>
        <p:spPr>
          <a:xfrm>
            <a:off x="36443" y="6513922"/>
            <a:ext cx="609600" cy="251281"/>
          </a:xfrm>
          <a:prstGeom prst="rect">
            <a:avLst/>
          </a:prstGeom>
        </p:spPr>
        <p:txBody>
          <a:bodyPr/>
          <a:lstStyle>
            <a:lvl1pPr>
              <a:defRPr sz="1200">
                <a:solidFill>
                  <a:schemeClr val="bg1"/>
                </a:solidFill>
              </a:defRPr>
            </a:lvl1pPr>
          </a:lstStyle>
          <a:p>
            <a:fld id="{8DA2C6BB-42E6-DF45-96A9-E839D1C5474D}" type="slidenum">
              <a:rPr lang="en-US" smtClean="0"/>
              <a:pPr/>
              <a:t>‹#›</a:t>
            </a:fld>
            <a:endParaRPr lang="en-US" dirty="0"/>
          </a:p>
        </p:txBody>
      </p:sp>
    </p:spTree>
    <p:extLst>
      <p:ext uri="{BB962C8B-B14F-4D97-AF65-F5344CB8AC3E}">
        <p14:creationId xmlns:p14="http://schemas.microsoft.com/office/powerpoint/2010/main" val="45117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2Content+VertBar">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B6B9910-7F87-4BA6-44B0-062DB0E0F71E}"/>
              </a:ext>
            </a:extLst>
          </p:cNvPr>
          <p:cNvSpPr>
            <a:spLocks noGrp="1"/>
          </p:cNvSpPr>
          <p:nvPr>
            <p:ph type="title"/>
          </p:nvPr>
        </p:nvSpPr>
        <p:spPr>
          <a:xfrm>
            <a:off x="609600" y="1"/>
            <a:ext cx="10972800" cy="901707"/>
          </a:xfrm>
        </p:spPr>
        <p:txBody>
          <a:bodyPr/>
          <a:lstStyle/>
          <a:p>
            <a:r>
              <a:rPr lang="en-US" dirty="0"/>
              <a:t>Click to edit Master title style</a:t>
            </a:r>
          </a:p>
        </p:txBody>
      </p:sp>
      <p:sp>
        <p:nvSpPr>
          <p:cNvPr id="5" name="Content Placeholder 2">
            <a:extLst>
              <a:ext uri="{FF2B5EF4-FFF2-40B4-BE49-F238E27FC236}">
                <a16:creationId xmlns:a16="http://schemas.microsoft.com/office/drawing/2014/main" id="{1C72B61D-1920-6664-1240-787B0A4CE944}"/>
              </a:ext>
            </a:extLst>
          </p:cNvPr>
          <p:cNvSpPr>
            <a:spLocks noGrp="1"/>
          </p:cNvSpPr>
          <p:nvPr>
            <p:ph sz="quarter" idx="13"/>
          </p:nvPr>
        </p:nvSpPr>
        <p:spPr>
          <a:xfrm>
            <a:off x="609600" y="1344605"/>
            <a:ext cx="3176588" cy="4611687"/>
          </a:xfrm>
        </p:spPr>
        <p:txBody>
          <a:bodyPr anchor="ctr"/>
          <a:lstStyle>
            <a:lvl1pPr marL="0" indent="0" algn="ctr">
              <a:buFontTx/>
              <a:buNone/>
              <a:defRPr sz="3600"/>
            </a:lvl1pPr>
          </a:lstStyle>
          <a:p>
            <a:pPr lvl="0"/>
            <a:r>
              <a:rPr lang="en-US" dirty="0"/>
              <a:t>Click to edit Master text styles</a:t>
            </a:r>
          </a:p>
        </p:txBody>
      </p:sp>
      <p:cxnSp>
        <p:nvCxnSpPr>
          <p:cNvPr id="8" name="Straight Connector 3">
            <a:extLst>
              <a:ext uri="{FF2B5EF4-FFF2-40B4-BE49-F238E27FC236}">
                <a16:creationId xmlns:a16="http://schemas.microsoft.com/office/drawing/2014/main" id="{3AFA4387-97E5-4898-9543-5F8118BE86F4}"/>
              </a:ext>
            </a:extLst>
          </p:cNvPr>
          <p:cNvCxnSpPr/>
          <p:nvPr userDrawn="1"/>
        </p:nvCxnSpPr>
        <p:spPr>
          <a:xfrm>
            <a:off x="4042280" y="1343983"/>
            <a:ext cx="0" cy="4611757"/>
          </a:xfrm>
          <a:prstGeom prst="line">
            <a:avLst/>
          </a:prstGeom>
          <a:ln w="12700">
            <a:solidFill>
              <a:srgbClr val="F98F2B"/>
            </a:solidFill>
          </a:ln>
        </p:spPr>
        <p:style>
          <a:lnRef idx="1">
            <a:schemeClr val="dk1"/>
          </a:lnRef>
          <a:fillRef idx="0">
            <a:schemeClr val="dk1"/>
          </a:fillRef>
          <a:effectRef idx="0">
            <a:schemeClr val="dk1"/>
          </a:effectRef>
          <a:fontRef idx="minor">
            <a:schemeClr val="tx1"/>
          </a:fontRef>
        </p:style>
      </p:cxnSp>
      <p:sp>
        <p:nvSpPr>
          <p:cNvPr id="9" name="Content Placeholder 4">
            <a:extLst>
              <a:ext uri="{FF2B5EF4-FFF2-40B4-BE49-F238E27FC236}">
                <a16:creationId xmlns:a16="http://schemas.microsoft.com/office/drawing/2014/main" id="{1064BDFC-80EF-25D9-495A-B2B41529EE02}"/>
              </a:ext>
            </a:extLst>
          </p:cNvPr>
          <p:cNvSpPr>
            <a:spLocks noGrp="1"/>
          </p:cNvSpPr>
          <p:nvPr>
            <p:ph idx="1"/>
          </p:nvPr>
        </p:nvSpPr>
        <p:spPr>
          <a:xfrm>
            <a:off x="4333465" y="1691853"/>
            <a:ext cx="7248935" cy="407870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5">
            <a:extLst>
              <a:ext uri="{FF2B5EF4-FFF2-40B4-BE49-F238E27FC236}">
                <a16:creationId xmlns:a16="http://schemas.microsoft.com/office/drawing/2014/main" id="{B4FCE171-E43B-C95C-BEE8-181092A8251C}"/>
              </a:ext>
            </a:extLst>
          </p:cNvPr>
          <p:cNvSpPr>
            <a:spLocks noGrp="1"/>
          </p:cNvSpPr>
          <p:nvPr>
            <p:ph type="sldNum" sz="quarter" idx="4"/>
          </p:nvPr>
        </p:nvSpPr>
        <p:spPr>
          <a:xfrm>
            <a:off x="36443" y="6513922"/>
            <a:ext cx="609600" cy="251281"/>
          </a:xfrm>
          <a:prstGeom prst="rect">
            <a:avLst/>
          </a:prstGeom>
        </p:spPr>
        <p:txBody>
          <a:bodyPr/>
          <a:lstStyle>
            <a:lvl1pPr>
              <a:defRPr sz="1200">
                <a:solidFill>
                  <a:schemeClr val="bg1"/>
                </a:solidFill>
              </a:defRPr>
            </a:lvl1pPr>
          </a:lstStyle>
          <a:p>
            <a:fld id="{8DA2C6BB-42E6-DF45-96A9-E839D1C5474D}" type="slidenum">
              <a:rPr lang="en-US" smtClean="0"/>
              <a:pPr/>
              <a:t>‹#›</a:t>
            </a:fld>
            <a:endParaRPr lang="en-US" dirty="0"/>
          </a:p>
        </p:txBody>
      </p:sp>
    </p:spTree>
    <p:extLst>
      <p:ext uri="{BB962C8B-B14F-4D97-AF65-F5344CB8AC3E}">
        <p14:creationId xmlns:p14="http://schemas.microsoft.com/office/powerpoint/2010/main" val="1846305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2Content">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B6B9910-7F87-4BA6-44B0-062DB0E0F71E}"/>
              </a:ext>
            </a:extLst>
          </p:cNvPr>
          <p:cNvSpPr>
            <a:spLocks noGrp="1"/>
          </p:cNvSpPr>
          <p:nvPr>
            <p:ph type="title"/>
          </p:nvPr>
        </p:nvSpPr>
        <p:spPr>
          <a:xfrm>
            <a:off x="609600" y="1"/>
            <a:ext cx="10972800" cy="901707"/>
          </a:xfrm>
        </p:spPr>
        <p:txBody>
          <a:bodyPr/>
          <a:lstStyle/>
          <a:p>
            <a:r>
              <a:rPr lang="en-US" dirty="0"/>
              <a:t>Click to edit Master title style</a:t>
            </a:r>
          </a:p>
        </p:txBody>
      </p:sp>
      <p:sp>
        <p:nvSpPr>
          <p:cNvPr id="5" name="Content Placeholder 2">
            <a:extLst>
              <a:ext uri="{FF2B5EF4-FFF2-40B4-BE49-F238E27FC236}">
                <a16:creationId xmlns:a16="http://schemas.microsoft.com/office/drawing/2014/main" id="{1C72B61D-1920-6664-1240-787B0A4CE944}"/>
              </a:ext>
            </a:extLst>
          </p:cNvPr>
          <p:cNvSpPr>
            <a:spLocks noGrp="1"/>
          </p:cNvSpPr>
          <p:nvPr>
            <p:ph sz="quarter" idx="13"/>
          </p:nvPr>
        </p:nvSpPr>
        <p:spPr>
          <a:xfrm>
            <a:off x="609600" y="1344605"/>
            <a:ext cx="3176588" cy="4611687"/>
          </a:xfrm>
        </p:spPr>
        <p:txBody>
          <a:bodyPr anchor="ctr"/>
          <a:lstStyle>
            <a:lvl1pPr marL="0" indent="0" algn="ctr">
              <a:buFontTx/>
              <a:buNone/>
              <a:defRPr sz="3600"/>
            </a:lvl1pPr>
          </a:lstStyle>
          <a:p>
            <a:pPr lvl="0"/>
            <a:r>
              <a:rPr lang="en-US" dirty="0"/>
              <a:t>Click to edit Master text styles</a:t>
            </a:r>
          </a:p>
        </p:txBody>
      </p:sp>
      <p:sp>
        <p:nvSpPr>
          <p:cNvPr id="9" name="Content Placeholder 3">
            <a:extLst>
              <a:ext uri="{FF2B5EF4-FFF2-40B4-BE49-F238E27FC236}">
                <a16:creationId xmlns:a16="http://schemas.microsoft.com/office/drawing/2014/main" id="{1064BDFC-80EF-25D9-495A-B2B41529EE02}"/>
              </a:ext>
            </a:extLst>
          </p:cNvPr>
          <p:cNvSpPr>
            <a:spLocks noGrp="1"/>
          </p:cNvSpPr>
          <p:nvPr>
            <p:ph idx="1"/>
          </p:nvPr>
        </p:nvSpPr>
        <p:spPr>
          <a:xfrm>
            <a:off x="4333465" y="1691853"/>
            <a:ext cx="7248935" cy="407870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4">
            <a:extLst>
              <a:ext uri="{FF2B5EF4-FFF2-40B4-BE49-F238E27FC236}">
                <a16:creationId xmlns:a16="http://schemas.microsoft.com/office/drawing/2014/main" id="{B4FCE171-E43B-C95C-BEE8-181092A8251C}"/>
              </a:ext>
            </a:extLst>
          </p:cNvPr>
          <p:cNvSpPr>
            <a:spLocks noGrp="1"/>
          </p:cNvSpPr>
          <p:nvPr>
            <p:ph type="sldNum" sz="quarter" idx="4"/>
          </p:nvPr>
        </p:nvSpPr>
        <p:spPr>
          <a:xfrm>
            <a:off x="36443" y="6513922"/>
            <a:ext cx="609600" cy="251281"/>
          </a:xfrm>
          <a:prstGeom prst="rect">
            <a:avLst/>
          </a:prstGeom>
        </p:spPr>
        <p:txBody>
          <a:bodyPr/>
          <a:lstStyle>
            <a:lvl1pPr>
              <a:defRPr sz="1200">
                <a:solidFill>
                  <a:schemeClr val="bg1"/>
                </a:solidFill>
              </a:defRPr>
            </a:lvl1pPr>
          </a:lstStyle>
          <a:p>
            <a:fld id="{8DA2C6BB-42E6-DF45-96A9-E839D1C5474D}" type="slidenum">
              <a:rPr lang="en-US" smtClean="0"/>
              <a:pPr/>
              <a:t>‹#›</a:t>
            </a:fld>
            <a:endParaRPr lang="en-US" dirty="0"/>
          </a:p>
        </p:txBody>
      </p:sp>
    </p:spTree>
    <p:extLst>
      <p:ext uri="{BB962C8B-B14F-4D97-AF65-F5344CB8AC3E}">
        <p14:creationId xmlns:p14="http://schemas.microsoft.com/office/powerpoint/2010/main" val="1680950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5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D8A1A-8129-83F1-FC5B-23A6287724C0}"/>
              </a:ext>
            </a:extLst>
          </p:cNvPr>
          <p:cNvSpPr>
            <a:spLocks noGrp="1"/>
          </p:cNvSpPr>
          <p:nvPr>
            <p:ph type="title"/>
          </p:nvPr>
        </p:nvSpPr>
        <p:spPr>
          <a:xfrm>
            <a:off x="609600" y="1"/>
            <a:ext cx="10972800" cy="890953"/>
          </a:xfrm>
        </p:spPr>
        <p:txBody>
          <a:bodyPr/>
          <a:lstStyle/>
          <a:p>
            <a:r>
              <a:rPr lang="en-US" dirty="0"/>
              <a:t>Click to edit Master title style</a:t>
            </a:r>
          </a:p>
        </p:txBody>
      </p:sp>
      <p:sp>
        <p:nvSpPr>
          <p:cNvPr id="4" name="Content Placeholder 2">
            <a:extLst>
              <a:ext uri="{FF2B5EF4-FFF2-40B4-BE49-F238E27FC236}">
                <a16:creationId xmlns:a16="http://schemas.microsoft.com/office/drawing/2014/main" id="{A81756E9-8B16-5481-C982-BFE09DACA161}"/>
              </a:ext>
            </a:extLst>
          </p:cNvPr>
          <p:cNvSpPr>
            <a:spLocks noGrp="1"/>
          </p:cNvSpPr>
          <p:nvPr>
            <p:ph sz="quarter" idx="16"/>
          </p:nvPr>
        </p:nvSpPr>
        <p:spPr>
          <a:xfrm>
            <a:off x="609600" y="1022350"/>
            <a:ext cx="10972800" cy="7096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3">
            <a:extLst>
              <a:ext uri="{FF2B5EF4-FFF2-40B4-BE49-F238E27FC236}">
                <a16:creationId xmlns:a16="http://schemas.microsoft.com/office/drawing/2014/main" id="{96707104-7435-51FB-64F5-B329C19D8549}"/>
              </a:ext>
            </a:extLst>
          </p:cNvPr>
          <p:cNvSpPr>
            <a:spLocks noGrp="1"/>
          </p:cNvSpPr>
          <p:nvPr>
            <p:ph idx="1"/>
          </p:nvPr>
        </p:nvSpPr>
        <p:spPr>
          <a:xfrm>
            <a:off x="609601" y="1731801"/>
            <a:ext cx="5486399" cy="220635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4">
            <a:extLst>
              <a:ext uri="{FF2B5EF4-FFF2-40B4-BE49-F238E27FC236}">
                <a16:creationId xmlns:a16="http://schemas.microsoft.com/office/drawing/2014/main" id="{0F31531C-D290-AAB7-FA7F-7755DB325F3B}"/>
              </a:ext>
            </a:extLst>
          </p:cNvPr>
          <p:cNvSpPr>
            <a:spLocks noGrp="1"/>
          </p:cNvSpPr>
          <p:nvPr>
            <p:ph idx="14"/>
          </p:nvPr>
        </p:nvSpPr>
        <p:spPr>
          <a:xfrm>
            <a:off x="6248400" y="1739128"/>
            <a:ext cx="5486399" cy="220635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5">
            <a:extLst>
              <a:ext uri="{FF2B5EF4-FFF2-40B4-BE49-F238E27FC236}">
                <a16:creationId xmlns:a16="http://schemas.microsoft.com/office/drawing/2014/main" id="{59BE75B1-C3C5-8408-61F0-FA90BC934548}"/>
              </a:ext>
            </a:extLst>
          </p:cNvPr>
          <p:cNvSpPr>
            <a:spLocks noGrp="1"/>
          </p:cNvSpPr>
          <p:nvPr>
            <p:ph idx="13"/>
          </p:nvPr>
        </p:nvSpPr>
        <p:spPr>
          <a:xfrm>
            <a:off x="609600" y="4107856"/>
            <a:ext cx="5486399" cy="220635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6">
            <a:extLst>
              <a:ext uri="{FF2B5EF4-FFF2-40B4-BE49-F238E27FC236}">
                <a16:creationId xmlns:a16="http://schemas.microsoft.com/office/drawing/2014/main" id="{F341CDF6-66D4-06A3-6CC4-E404A1D9CA70}"/>
              </a:ext>
            </a:extLst>
          </p:cNvPr>
          <p:cNvSpPr>
            <a:spLocks noGrp="1"/>
          </p:cNvSpPr>
          <p:nvPr>
            <p:ph idx="15"/>
          </p:nvPr>
        </p:nvSpPr>
        <p:spPr>
          <a:xfrm>
            <a:off x="6248399" y="4114803"/>
            <a:ext cx="5486399" cy="220635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Slide Number Placeholder 7">
            <a:extLst>
              <a:ext uri="{FF2B5EF4-FFF2-40B4-BE49-F238E27FC236}">
                <a16:creationId xmlns:a16="http://schemas.microsoft.com/office/drawing/2014/main" id="{CA1A7641-1F34-D4B0-C1D3-C0CE1522738F}"/>
              </a:ext>
            </a:extLst>
          </p:cNvPr>
          <p:cNvSpPr>
            <a:spLocks noGrp="1"/>
          </p:cNvSpPr>
          <p:nvPr>
            <p:ph type="sldNum" sz="quarter" idx="4"/>
          </p:nvPr>
        </p:nvSpPr>
        <p:spPr>
          <a:xfrm>
            <a:off x="36443" y="6513922"/>
            <a:ext cx="609600" cy="251281"/>
          </a:xfrm>
          <a:prstGeom prst="rect">
            <a:avLst/>
          </a:prstGeom>
        </p:spPr>
        <p:txBody>
          <a:bodyPr/>
          <a:lstStyle>
            <a:lvl1pPr>
              <a:defRPr sz="1200">
                <a:solidFill>
                  <a:schemeClr val="bg1"/>
                </a:solidFill>
              </a:defRPr>
            </a:lvl1pPr>
          </a:lstStyle>
          <a:p>
            <a:fld id="{8DA2C6BB-42E6-DF45-96A9-E839D1C5474D}" type="slidenum">
              <a:rPr lang="en-US" smtClean="0"/>
              <a:pPr/>
              <a:t>‹#›</a:t>
            </a:fld>
            <a:endParaRPr lang="en-US" dirty="0"/>
          </a:p>
        </p:txBody>
      </p:sp>
    </p:spTree>
    <p:extLst>
      <p:ext uri="{BB962C8B-B14F-4D97-AF65-F5344CB8AC3E}">
        <p14:creationId xmlns:p14="http://schemas.microsoft.com/office/powerpoint/2010/main" val="1678596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p at the Bottom">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1B0E6-A21C-FE6E-0934-E6BBB778D47A}"/>
              </a:ext>
            </a:extLst>
          </p:cNvPr>
          <p:cNvSpPr>
            <a:spLocks noGrp="1"/>
          </p:cNvSpPr>
          <p:nvPr>
            <p:ph type="title"/>
          </p:nvPr>
        </p:nvSpPr>
        <p:spPr>
          <a:xfrm>
            <a:off x="609600" y="1"/>
            <a:ext cx="10972800" cy="890953"/>
          </a:xfrm>
        </p:spPr>
        <p:txBody>
          <a:bodyPr/>
          <a:lstStyle/>
          <a:p>
            <a:r>
              <a:rPr lang="en-US" dirty="0"/>
              <a:t>Click to edit Master title style</a:t>
            </a:r>
          </a:p>
        </p:txBody>
      </p:sp>
      <p:sp>
        <p:nvSpPr>
          <p:cNvPr id="4" name="Content Placeholder 2">
            <a:extLst>
              <a:ext uri="{FF2B5EF4-FFF2-40B4-BE49-F238E27FC236}">
                <a16:creationId xmlns:a16="http://schemas.microsoft.com/office/drawing/2014/main" id="{1ED814B4-AF68-F1D8-8BDD-9239255B7B06}"/>
              </a:ext>
            </a:extLst>
          </p:cNvPr>
          <p:cNvSpPr>
            <a:spLocks noGrp="1"/>
          </p:cNvSpPr>
          <p:nvPr>
            <p:ph sz="quarter" idx="16"/>
          </p:nvPr>
        </p:nvSpPr>
        <p:spPr>
          <a:xfrm>
            <a:off x="609600" y="1244600"/>
            <a:ext cx="10972800" cy="3133515"/>
          </a:xfrm>
        </p:spPr>
        <p:txBody>
          <a:bodyPr/>
          <a:lstStyle>
            <a:lvl1pPr marL="0" indent="0">
              <a:buNone/>
              <a:defRPr sz="3600"/>
            </a:lvl1pPr>
            <a:lvl2pPr marL="863600" indent="-406400">
              <a:buFont typeface="Wingdings" panose="05000000000000000000" pitchFamily="2" charset="2"/>
              <a:buChar char="ü"/>
              <a:defRPr sz="3600"/>
            </a:lvl2pPr>
          </a:lstStyle>
          <a:p>
            <a:pPr lvl="0"/>
            <a:r>
              <a:rPr lang="en-US" dirty="0"/>
              <a:t>Click to edit Master text styles</a:t>
            </a:r>
          </a:p>
          <a:p>
            <a:pPr lvl="1"/>
            <a:r>
              <a:rPr lang="en-US" dirty="0"/>
              <a:t>Second level</a:t>
            </a:r>
          </a:p>
        </p:txBody>
      </p:sp>
      <p:sp>
        <p:nvSpPr>
          <p:cNvPr id="8" name="Content Placeholder 3">
            <a:extLst>
              <a:ext uri="{FF2B5EF4-FFF2-40B4-BE49-F238E27FC236}">
                <a16:creationId xmlns:a16="http://schemas.microsoft.com/office/drawing/2014/main" id="{3F2E7540-ECFA-401A-BF86-406963E291D2}"/>
              </a:ext>
            </a:extLst>
          </p:cNvPr>
          <p:cNvSpPr>
            <a:spLocks noGrp="1"/>
          </p:cNvSpPr>
          <p:nvPr>
            <p:ph idx="14"/>
          </p:nvPr>
        </p:nvSpPr>
        <p:spPr>
          <a:xfrm>
            <a:off x="210312" y="4608576"/>
            <a:ext cx="740664" cy="740664"/>
          </a:xfrm>
        </p:spPr>
        <p:txBody>
          <a:bodyPr/>
          <a:lstStyle>
            <a:lvl1pPr marL="0" indent="0">
              <a:buNone/>
              <a:defRPr>
                <a:solidFill>
                  <a:srgbClr val="0071CF"/>
                </a:solidFill>
              </a:defRPr>
            </a:lvl1pPr>
            <a:lvl2pPr marL="457200" indent="0">
              <a:buNone/>
              <a:defRPr>
                <a:solidFill>
                  <a:srgbClr val="0071CF"/>
                </a:solidFill>
              </a:defRPr>
            </a:lvl2pPr>
            <a:lvl3pPr marL="914400" indent="0">
              <a:buNone/>
              <a:defRPr>
                <a:solidFill>
                  <a:srgbClr val="0071CF"/>
                </a:solidFill>
              </a:defRPr>
            </a:lvl3pPr>
            <a:lvl4pPr marL="1371600" indent="0">
              <a:buNone/>
              <a:defRPr>
                <a:solidFill>
                  <a:srgbClr val="0071CF"/>
                </a:solidFill>
              </a:defRPr>
            </a:lvl4pPr>
            <a:lvl5pPr marL="1828800" indent="0">
              <a:buNone/>
              <a:defRPr>
                <a:solidFill>
                  <a:srgbClr val="0071CF"/>
                </a:solidFill>
              </a:defRPr>
            </a:lvl5pPr>
          </a:lstStyle>
          <a:p>
            <a:pPr lvl="0"/>
            <a:r>
              <a:rPr lang="en-US" dirty="0"/>
              <a:t>Click to edit Master text styles</a:t>
            </a:r>
          </a:p>
        </p:txBody>
      </p:sp>
      <p:sp>
        <p:nvSpPr>
          <p:cNvPr id="9" name="Content Placeholder 4">
            <a:extLst>
              <a:ext uri="{FF2B5EF4-FFF2-40B4-BE49-F238E27FC236}">
                <a16:creationId xmlns:a16="http://schemas.microsoft.com/office/drawing/2014/main" id="{2C656175-13F6-557D-AF6E-9AD0A639B1BC}"/>
              </a:ext>
            </a:extLst>
          </p:cNvPr>
          <p:cNvSpPr>
            <a:spLocks noGrp="1"/>
          </p:cNvSpPr>
          <p:nvPr>
            <p:ph idx="13"/>
          </p:nvPr>
        </p:nvSpPr>
        <p:spPr>
          <a:xfrm>
            <a:off x="938981" y="4745593"/>
            <a:ext cx="2185219" cy="539753"/>
          </a:xfrm>
        </p:spPr>
        <p:txBody>
          <a:bodyPr>
            <a:noAutofit/>
          </a:bodyPr>
          <a:lstStyle>
            <a:lvl1pPr marL="0" indent="0">
              <a:buNone/>
              <a:defRPr sz="2400">
                <a:solidFill>
                  <a:srgbClr val="0071CF"/>
                </a:solidFill>
              </a:defRPr>
            </a:lvl1pPr>
            <a:lvl2pPr marL="457200" indent="0">
              <a:buNone/>
              <a:defRPr sz="2400">
                <a:solidFill>
                  <a:srgbClr val="0071CF"/>
                </a:solidFill>
              </a:defRPr>
            </a:lvl2pPr>
            <a:lvl3pPr marL="914400" indent="0">
              <a:buNone/>
              <a:defRPr sz="2400">
                <a:solidFill>
                  <a:srgbClr val="0071CF"/>
                </a:solidFill>
              </a:defRPr>
            </a:lvl3pPr>
            <a:lvl4pPr marL="1371600" indent="0">
              <a:buNone/>
              <a:defRPr sz="2400">
                <a:solidFill>
                  <a:srgbClr val="0071CF"/>
                </a:solidFill>
              </a:defRPr>
            </a:lvl4pPr>
            <a:lvl5pPr marL="1828800" indent="0">
              <a:buNone/>
              <a:defRPr sz="2400">
                <a:solidFill>
                  <a:srgbClr val="0071CF"/>
                </a:solidFill>
              </a:defRPr>
            </a:lvl5pPr>
          </a:lstStyle>
          <a:p>
            <a:pPr lvl="0"/>
            <a:r>
              <a:rPr lang="en-US" dirty="0"/>
              <a:t>Click to edit Master text styles</a:t>
            </a:r>
          </a:p>
        </p:txBody>
      </p:sp>
      <p:sp>
        <p:nvSpPr>
          <p:cNvPr id="10" name="Content Placeholder 5">
            <a:extLst>
              <a:ext uri="{FF2B5EF4-FFF2-40B4-BE49-F238E27FC236}">
                <a16:creationId xmlns:a16="http://schemas.microsoft.com/office/drawing/2014/main" id="{0C2F5CB9-19F2-4A57-CD6D-D003E6ACF3B3}"/>
              </a:ext>
            </a:extLst>
          </p:cNvPr>
          <p:cNvSpPr>
            <a:spLocks noGrp="1"/>
          </p:cNvSpPr>
          <p:nvPr>
            <p:ph idx="15"/>
          </p:nvPr>
        </p:nvSpPr>
        <p:spPr>
          <a:xfrm>
            <a:off x="813816" y="5385816"/>
            <a:ext cx="10972800" cy="649224"/>
          </a:xfrm>
        </p:spPr>
        <p:txBody>
          <a:bodyPr>
            <a:normAutofit/>
          </a:bodyPr>
          <a:lstStyle>
            <a:lvl1pPr marL="292100" indent="-292100">
              <a:buFont typeface="Arial" panose="020B0604020202020204" pitchFamily="34" charset="0"/>
              <a:buChar char="•"/>
              <a:defRPr sz="1800"/>
            </a:lvl1pPr>
            <a:lvl2pPr marL="742950" indent="-285750">
              <a:buFont typeface="Arial" panose="020B0604020202020204" pitchFamily="34" charset="0"/>
              <a:buChar char="•"/>
              <a:defRPr sz="1600"/>
            </a:lvl2pPr>
            <a:lvl3pPr marL="1143000" indent="-228600">
              <a:buFont typeface="Arial" panose="020B0604020202020204" pitchFamily="34" charset="0"/>
              <a:buChar char="•"/>
              <a:defRPr sz="1400"/>
            </a:lvl3pPr>
            <a:lvl4pPr marL="1600200" indent="-228600">
              <a:buFont typeface="Arial" panose="020B0604020202020204" pitchFamily="34" charset="0"/>
              <a:buChar char="•"/>
              <a:defRPr sz="1200"/>
            </a:lvl4pPr>
            <a:lvl5pPr marL="2057400" indent="-228600">
              <a:buFont typeface="Arial" panose="020B0604020202020204" pitchFamily="34" charset="0"/>
              <a:buChar char="•"/>
              <a:defRPr sz="1200"/>
            </a:lvl5pPr>
          </a:lstStyle>
          <a:p>
            <a:pPr lvl="0"/>
            <a:r>
              <a:rPr lang="en-US" dirty="0"/>
              <a:t>Click to edit Master text styles</a:t>
            </a:r>
          </a:p>
        </p:txBody>
      </p:sp>
      <p:sp>
        <p:nvSpPr>
          <p:cNvPr id="11" name="Slide Number Placeholder 6">
            <a:extLst>
              <a:ext uri="{FF2B5EF4-FFF2-40B4-BE49-F238E27FC236}">
                <a16:creationId xmlns:a16="http://schemas.microsoft.com/office/drawing/2014/main" id="{59BD8DC6-7EC0-B1FF-9B72-4D7C599DF709}"/>
              </a:ext>
            </a:extLst>
          </p:cNvPr>
          <p:cNvSpPr>
            <a:spLocks noGrp="1"/>
          </p:cNvSpPr>
          <p:nvPr>
            <p:ph type="sldNum" sz="quarter" idx="4"/>
          </p:nvPr>
        </p:nvSpPr>
        <p:spPr>
          <a:xfrm>
            <a:off x="36443" y="6513922"/>
            <a:ext cx="609600" cy="251281"/>
          </a:xfrm>
          <a:prstGeom prst="rect">
            <a:avLst/>
          </a:prstGeom>
        </p:spPr>
        <p:txBody>
          <a:bodyPr/>
          <a:lstStyle>
            <a:lvl1pPr>
              <a:defRPr sz="1200">
                <a:solidFill>
                  <a:schemeClr val="bg1"/>
                </a:solidFill>
              </a:defRPr>
            </a:lvl1pPr>
          </a:lstStyle>
          <a:p>
            <a:fld id="{8DA2C6BB-42E6-DF45-96A9-E839D1C5474D}" type="slidenum">
              <a:rPr lang="en-US" smtClean="0"/>
              <a:pPr/>
              <a:t>‹#›</a:t>
            </a:fld>
            <a:endParaRPr lang="en-US" dirty="0"/>
          </a:p>
        </p:txBody>
      </p:sp>
    </p:spTree>
    <p:extLst>
      <p:ext uri="{BB962C8B-B14F-4D97-AF65-F5344CB8AC3E}">
        <p14:creationId xmlns:p14="http://schemas.microsoft.com/office/powerpoint/2010/main" val="2562571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p at the Bottom + 3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1B0E6-A21C-FE6E-0934-E6BBB778D47A}"/>
              </a:ext>
            </a:extLst>
          </p:cNvPr>
          <p:cNvSpPr>
            <a:spLocks noGrp="1"/>
          </p:cNvSpPr>
          <p:nvPr>
            <p:ph type="title"/>
          </p:nvPr>
        </p:nvSpPr>
        <p:spPr>
          <a:xfrm>
            <a:off x="609600" y="1"/>
            <a:ext cx="10972800" cy="890953"/>
          </a:xfrm>
        </p:spPr>
        <p:txBody>
          <a:bodyPr/>
          <a:lstStyle/>
          <a:p>
            <a:r>
              <a:rPr lang="en-US" dirty="0"/>
              <a:t>Click to edit Master title style</a:t>
            </a:r>
          </a:p>
        </p:txBody>
      </p:sp>
      <p:sp>
        <p:nvSpPr>
          <p:cNvPr id="4" name="Content Placeholder 2">
            <a:extLst>
              <a:ext uri="{FF2B5EF4-FFF2-40B4-BE49-F238E27FC236}">
                <a16:creationId xmlns:a16="http://schemas.microsoft.com/office/drawing/2014/main" id="{1ED814B4-AF68-F1D8-8BDD-9239255B7B06}"/>
              </a:ext>
            </a:extLst>
          </p:cNvPr>
          <p:cNvSpPr>
            <a:spLocks noGrp="1"/>
          </p:cNvSpPr>
          <p:nvPr>
            <p:ph sz="quarter" idx="16"/>
          </p:nvPr>
        </p:nvSpPr>
        <p:spPr>
          <a:xfrm>
            <a:off x="210312" y="1037735"/>
            <a:ext cx="2913889" cy="1998975"/>
          </a:xfrm>
        </p:spPr>
        <p:txBody>
          <a:bodyPr/>
          <a:lstStyle>
            <a:lvl1pPr marL="0" indent="0">
              <a:buNone/>
              <a:defRPr sz="3600"/>
            </a:lvl1pPr>
            <a:lvl2pPr marL="863600" indent="-406400">
              <a:buFont typeface="Wingdings" panose="05000000000000000000" pitchFamily="2" charset="2"/>
              <a:buChar char="ü"/>
              <a:defRPr sz="3600"/>
            </a:lvl2pPr>
          </a:lstStyle>
          <a:p>
            <a:pPr lvl="0"/>
            <a:r>
              <a:rPr lang="en-US" dirty="0"/>
              <a:t>Click to edit Master text styles</a:t>
            </a:r>
          </a:p>
          <a:p>
            <a:pPr lvl="1"/>
            <a:r>
              <a:rPr lang="en-US" dirty="0"/>
              <a:t>Second level</a:t>
            </a:r>
          </a:p>
        </p:txBody>
      </p:sp>
      <p:sp>
        <p:nvSpPr>
          <p:cNvPr id="5" name="Content Placeholder 3">
            <a:extLst>
              <a:ext uri="{FF2B5EF4-FFF2-40B4-BE49-F238E27FC236}">
                <a16:creationId xmlns:a16="http://schemas.microsoft.com/office/drawing/2014/main" id="{4B5D60F3-C834-F068-EFA3-E5B9C11AF65D}"/>
              </a:ext>
            </a:extLst>
          </p:cNvPr>
          <p:cNvSpPr>
            <a:spLocks noGrp="1"/>
          </p:cNvSpPr>
          <p:nvPr>
            <p:ph sz="quarter" idx="17"/>
          </p:nvPr>
        </p:nvSpPr>
        <p:spPr>
          <a:xfrm>
            <a:off x="2991553" y="1169388"/>
            <a:ext cx="8795063" cy="1554480"/>
          </a:xfrm>
        </p:spPr>
        <p:txBody>
          <a:bodyPr>
            <a:noAutofit/>
          </a:bodyPr>
          <a:lstStyle>
            <a:lvl1pPr>
              <a:lnSpc>
                <a:spcPct val="90000"/>
              </a:lnSpc>
              <a:defRPr sz="2600"/>
            </a:lvl1pPr>
            <a:lvl2pPr>
              <a:defRPr sz="2400"/>
            </a:lvl2pPr>
            <a:lvl3pPr>
              <a:defRPr sz="2000"/>
            </a:lvl3pPr>
            <a:lvl4pPr>
              <a:defRPr sz="1800"/>
            </a:lvl4pPr>
            <a:lvl5pPr>
              <a:defRPr sz="1800"/>
            </a:lvl5pPr>
          </a:lstStyle>
          <a:p>
            <a:pPr lvl="0"/>
            <a:r>
              <a:rPr lang="en-US" dirty="0"/>
              <a:t>Click to edit Master text styles</a:t>
            </a:r>
          </a:p>
        </p:txBody>
      </p:sp>
      <p:sp>
        <p:nvSpPr>
          <p:cNvPr id="13" name="Content Placeholder 4">
            <a:extLst>
              <a:ext uri="{FF2B5EF4-FFF2-40B4-BE49-F238E27FC236}">
                <a16:creationId xmlns:a16="http://schemas.microsoft.com/office/drawing/2014/main" id="{C29165DB-7B21-D1FF-847F-DDF42D16C039}"/>
              </a:ext>
            </a:extLst>
          </p:cNvPr>
          <p:cNvSpPr>
            <a:spLocks noGrp="1"/>
          </p:cNvSpPr>
          <p:nvPr>
            <p:ph sz="quarter" idx="19"/>
          </p:nvPr>
        </p:nvSpPr>
        <p:spPr>
          <a:xfrm>
            <a:off x="3785666" y="2785111"/>
            <a:ext cx="2554978" cy="430213"/>
          </a:xfrm>
        </p:spPr>
        <p:txBody>
          <a:bodyPr>
            <a:noAutofit/>
          </a:bodyPr>
          <a:lstStyle>
            <a:lvl1pPr marL="282575" indent="-282575">
              <a:buClr>
                <a:schemeClr val="accent1"/>
              </a:buClr>
              <a:buFont typeface="Wingdings" panose="05000000000000000000" pitchFamily="2" charset="2"/>
              <a:buChar char="ü"/>
              <a:defRPr sz="2400"/>
            </a:lvl1pPr>
            <a:lvl2pPr marL="742950" indent="-285750">
              <a:buFont typeface="Wingdings" panose="05000000000000000000" pitchFamily="2" charset="2"/>
              <a:buChar char="ü"/>
              <a:defRPr sz="2400"/>
            </a:lvl2pPr>
            <a:lvl3pPr marL="1143000" indent="-228600">
              <a:buFont typeface="Wingdings" panose="05000000000000000000" pitchFamily="2" charset="2"/>
              <a:buChar char="ü"/>
              <a:defRPr sz="2400"/>
            </a:lvl3pPr>
            <a:lvl4pPr marL="1600200" indent="-228600">
              <a:buFont typeface="Wingdings" panose="05000000000000000000" pitchFamily="2" charset="2"/>
              <a:buChar char="ü"/>
              <a:defRPr sz="2400"/>
            </a:lvl4pPr>
            <a:lvl5pPr marL="2057400" indent="-228600">
              <a:buFont typeface="Wingdings" panose="05000000000000000000" pitchFamily="2" charset="2"/>
              <a:buChar char="ü"/>
              <a:defRPr sz="2400"/>
            </a:lvl5pPr>
          </a:lstStyle>
          <a:p>
            <a:pPr lvl="0"/>
            <a:r>
              <a:rPr lang="en-US" dirty="0"/>
              <a:t>Click to edit Master text styles</a:t>
            </a:r>
          </a:p>
        </p:txBody>
      </p:sp>
      <p:sp>
        <p:nvSpPr>
          <p:cNvPr id="14" name="Content Placeholder 5">
            <a:extLst>
              <a:ext uri="{FF2B5EF4-FFF2-40B4-BE49-F238E27FC236}">
                <a16:creationId xmlns:a16="http://schemas.microsoft.com/office/drawing/2014/main" id="{A8B19898-EBC7-C43A-C180-E4CC8F444639}"/>
              </a:ext>
            </a:extLst>
          </p:cNvPr>
          <p:cNvSpPr>
            <a:spLocks noGrp="1"/>
          </p:cNvSpPr>
          <p:nvPr>
            <p:ph sz="quarter" idx="20"/>
          </p:nvPr>
        </p:nvSpPr>
        <p:spPr>
          <a:xfrm>
            <a:off x="6387755" y="2785111"/>
            <a:ext cx="2554978" cy="430213"/>
          </a:xfrm>
        </p:spPr>
        <p:txBody>
          <a:bodyPr>
            <a:noAutofit/>
          </a:bodyPr>
          <a:lstStyle>
            <a:lvl1pPr marL="282575" indent="-282575">
              <a:buClr>
                <a:schemeClr val="accent1"/>
              </a:buClr>
              <a:buFont typeface="Wingdings" panose="05000000000000000000" pitchFamily="2" charset="2"/>
              <a:buChar char="ü"/>
              <a:defRPr sz="2400"/>
            </a:lvl1pPr>
            <a:lvl2pPr marL="742950" indent="-285750">
              <a:buFont typeface="Wingdings" panose="05000000000000000000" pitchFamily="2" charset="2"/>
              <a:buChar char="ü"/>
              <a:defRPr sz="2400"/>
            </a:lvl2pPr>
            <a:lvl3pPr marL="1143000" indent="-228600">
              <a:buFont typeface="Wingdings" panose="05000000000000000000" pitchFamily="2" charset="2"/>
              <a:buChar char="ü"/>
              <a:defRPr sz="2400"/>
            </a:lvl3pPr>
            <a:lvl4pPr marL="1600200" indent="-228600">
              <a:buFont typeface="Wingdings" panose="05000000000000000000" pitchFamily="2" charset="2"/>
              <a:buChar char="ü"/>
              <a:defRPr sz="2400"/>
            </a:lvl4pPr>
            <a:lvl5pPr marL="2057400" indent="-228600">
              <a:buFont typeface="Wingdings" panose="05000000000000000000" pitchFamily="2" charset="2"/>
              <a:buChar char="ü"/>
              <a:defRPr sz="2400"/>
            </a:lvl5pPr>
          </a:lstStyle>
          <a:p>
            <a:pPr lvl="0"/>
            <a:r>
              <a:rPr lang="en-US" dirty="0"/>
              <a:t>Click to edit Master text styles</a:t>
            </a:r>
          </a:p>
        </p:txBody>
      </p:sp>
      <p:sp>
        <p:nvSpPr>
          <p:cNvPr id="15" name="Content Placeholder 6">
            <a:extLst>
              <a:ext uri="{FF2B5EF4-FFF2-40B4-BE49-F238E27FC236}">
                <a16:creationId xmlns:a16="http://schemas.microsoft.com/office/drawing/2014/main" id="{83457267-140B-0D61-C36E-3CC02A997918}"/>
              </a:ext>
            </a:extLst>
          </p:cNvPr>
          <p:cNvSpPr>
            <a:spLocks noGrp="1"/>
          </p:cNvSpPr>
          <p:nvPr>
            <p:ph sz="quarter" idx="21"/>
          </p:nvPr>
        </p:nvSpPr>
        <p:spPr>
          <a:xfrm>
            <a:off x="8989844" y="2785111"/>
            <a:ext cx="3082156" cy="430213"/>
          </a:xfrm>
        </p:spPr>
        <p:txBody>
          <a:bodyPr>
            <a:noAutofit/>
          </a:bodyPr>
          <a:lstStyle>
            <a:lvl1pPr marL="282575" indent="-282575">
              <a:buClr>
                <a:schemeClr val="accent1"/>
              </a:buClr>
              <a:buFont typeface="Wingdings" panose="05000000000000000000" pitchFamily="2" charset="2"/>
              <a:buChar char="ü"/>
              <a:defRPr sz="2400"/>
            </a:lvl1pPr>
            <a:lvl2pPr marL="742950" indent="-285750">
              <a:buFont typeface="Wingdings" panose="05000000000000000000" pitchFamily="2" charset="2"/>
              <a:buChar char="ü"/>
              <a:defRPr sz="2400"/>
            </a:lvl2pPr>
            <a:lvl3pPr marL="1143000" indent="-228600">
              <a:buFont typeface="Wingdings" panose="05000000000000000000" pitchFamily="2" charset="2"/>
              <a:buChar char="ü"/>
              <a:defRPr sz="2400"/>
            </a:lvl3pPr>
            <a:lvl4pPr marL="1600200" indent="-228600">
              <a:buFont typeface="Wingdings" panose="05000000000000000000" pitchFamily="2" charset="2"/>
              <a:buChar char="ü"/>
              <a:defRPr sz="2400"/>
            </a:lvl4pPr>
            <a:lvl5pPr marL="2057400" indent="-228600">
              <a:buFont typeface="Wingdings" panose="05000000000000000000" pitchFamily="2" charset="2"/>
              <a:buChar char="ü"/>
              <a:defRPr sz="2400"/>
            </a:lvl5pPr>
          </a:lstStyle>
          <a:p>
            <a:pPr lvl="0"/>
            <a:r>
              <a:rPr lang="en-US" dirty="0"/>
              <a:t>Click to edit Master text styles</a:t>
            </a:r>
          </a:p>
        </p:txBody>
      </p:sp>
      <p:sp>
        <p:nvSpPr>
          <p:cNvPr id="7" name="Content Placeholder 7">
            <a:extLst>
              <a:ext uri="{FF2B5EF4-FFF2-40B4-BE49-F238E27FC236}">
                <a16:creationId xmlns:a16="http://schemas.microsoft.com/office/drawing/2014/main" id="{B5E51316-443F-41A7-15EA-3347077374D0}"/>
              </a:ext>
            </a:extLst>
          </p:cNvPr>
          <p:cNvSpPr>
            <a:spLocks noGrp="1"/>
          </p:cNvSpPr>
          <p:nvPr>
            <p:ph sz="quarter" idx="18"/>
          </p:nvPr>
        </p:nvSpPr>
        <p:spPr>
          <a:xfrm>
            <a:off x="609600" y="3429000"/>
            <a:ext cx="10972800" cy="107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8">
            <a:extLst>
              <a:ext uri="{FF2B5EF4-FFF2-40B4-BE49-F238E27FC236}">
                <a16:creationId xmlns:a16="http://schemas.microsoft.com/office/drawing/2014/main" id="{3F2E7540-ECFA-401A-BF86-406963E291D2}"/>
              </a:ext>
            </a:extLst>
          </p:cNvPr>
          <p:cNvSpPr>
            <a:spLocks noGrp="1"/>
          </p:cNvSpPr>
          <p:nvPr>
            <p:ph idx="14"/>
          </p:nvPr>
        </p:nvSpPr>
        <p:spPr>
          <a:xfrm>
            <a:off x="210312" y="4608576"/>
            <a:ext cx="740664" cy="740664"/>
          </a:xfrm>
        </p:spPr>
        <p:txBody>
          <a:bodyPr/>
          <a:lstStyle>
            <a:lvl1pPr marL="0" indent="0">
              <a:buNone/>
              <a:defRPr>
                <a:solidFill>
                  <a:srgbClr val="0071CF"/>
                </a:solidFill>
              </a:defRPr>
            </a:lvl1pPr>
            <a:lvl2pPr marL="457200" indent="0">
              <a:buNone/>
              <a:defRPr>
                <a:solidFill>
                  <a:srgbClr val="0071CF"/>
                </a:solidFill>
              </a:defRPr>
            </a:lvl2pPr>
            <a:lvl3pPr marL="914400" indent="0">
              <a:buNone/>
              <a:defRPr>
                <a:solidFill>
                  <a:srgbClr val="0071CF"/>
                </a:solidFill>
              </a:defRPr>
            </a:lvl3pPr>
            <a:lvl4pPr marL="1371600" indent="0">
              <a:buNone/>
              <a:defRPr>
                <a:solidFill>
                  <a:srgbClr val="0071CF"/>
                </a:solidFill>
              </a:defRPr>
            </a:lvl4pPr>
            <a:lvl5pPr marL="1828800" indent="0">
              <a:buNone/>
              <a:defRPr>
                <a:solidFill>
                  <a:srgbClr val="0071CF"/>
                </a:solidFill>
              </a:defRPr>
            </a:lvl5pPr>
          </a:lstStyle>
          <a:p>
            <a:pPr lvl="0"/>
            <a:r>
              <a:rPr lang="en-US" dirty="0"/>
              <a:t>Click to edit Master text styles</a:t>
            </a:r>
          </a:p>
        </p:txBody>
      </p:sp>
      <p:sp>
        <p:nvSpPr>
          <p:cNvPr id="9" name="Content Placeholder 9">
            <a:extLst>
              <a:ext uri="{FF2B5EF4-FFF2-40B4-BE49-F238E27FC236}">
                <a16:creationId xmlns:a16="http://schemas.microsoft.com/office/drawing/2014/main" id="{2C656175-13F6-557D-AF6E-9AD0A639B1BC}"/>
              </a:ext>
            </a:extLst>
          </p:cNvPr>
          <p:cNvSpPr>
            <a:spLocks noGrp="1"/>
          </p:cNvSpPr>
          <p:nvPr>
            <p:ph idx="13"/>
          </p:nvPr>
        </p:nvSpPr>
        <p:spPr>
          <a:xfrm>
            <a:off x="938981" y="4745593"/>
            <a:ext cx="2185219" cy="539753"/>
          </a:xfrm>
        </p:spPr>
        <p:txBody>
          <a:bodyPr>
            <a:noAutofit/>
          </a:bodyPr>
          <a:lstStyle>
            <a:lvl1pPr marL="0" indent="0">
              <a:buNone/>
              <a:defRPr sz="2400">
                <a:solidFill>
                  <a:srgbClr val="0071CF"/>
                </a:solidFill>
              </a:defRPr>
            </a:lvl1pPr>
            <a:lvl2pPr marL="457200" indent="0">
              <a:buNone/>
              <a:defRPr sz="2400">
                <a:solidFill>
                  <a:srgbClr val="0071CF"/>
                </a:solidFill>
              </a:defRPr>
            </a:lvl2pPr>
            <a:lvl3pPr marL="914400" indent="0">
              <a:buNone/>
              <a:defRPr sz="2400">
                <a:solidFill>
                  <a:srgbClr val="0071CF"/>
                </a:solidFill>
              </a:defRPr>
            </a:lvl3pPr>
            <a:lvl4pPr marL="1371600" indent="0">
              <a:buNone/>
              <a:defRPr sz="2400">
                <a:solidFill>
                  <a:srgbClr val="0071CF"/>
                </a:solidFill>
              </a:defRPr>
            </a:lvl4pPr>
            <a:lvl5pPr marL="1828800" indent="0">
              <a:buNone/>
              <a:defRPr sz="2400">
                <a:solidFill>
                  <a:srgbClr val="0071CF"/>
                </a:solidFill>
              </a:defRPr>
            </a:lvl5pPr>
          </a:lstStyle>
          <a:p>
            <a:pPr lvl="0"/>
            <a:r>
              <a:rPr lang="en-US" dirty="0"/>
              <a:t>Click to edit Master text styles</a:t>
            </a:r>
          </a:p>
        </p:txBody>
      </p:sp>
      <p:sp>
        <p:nvSpPr>
          <p:cNvPr id="10" name="Content Placeholder 10">
            <a:extLst>
              <a:ext uri="{FF2B5EF4-FFF2-40B4-BE49-F238E27FC236}">
                <a16:creationId xmlns:a16="http://schemas.microsoft.com/office/drawing/2014/main" id="{0C2F5CB9-19F2-4A57-CD6D-D003E6ACF3B3}"/>
              </a:ext>
            </a:extLst>
          </p:cNvPr>
          <p:cNvSpPr>
            <a:spLocks noGrp="1"/>
          </p:cNvSpPr>
          <p:nvPr>
            <p:ph idx="15"/>
          </p:nvPr>
        </p:nvSpPr>
        <p:spPr>
          <a:xfrm>
            <a:off x="813816" y="5385816"/>
            <a:ext cx="10972800" cy="649224"/>
          </a:xfrm>
        </p:spPr>
        <p:txBody>
          <a:bodyPr>
            <a:normAutofit/>
          </a:bodyPr>
          <a:lstStyle>
            <a:lvl1pPr marL="292100" indent="-292100">
              <a:buFont typeface="Arial" panose="020B0604020202020204" pitchFamily="34" charset="0"/>
              <a:buChar char="•"/>
              <a:defRPr sz="1800"/>
            </a:lvl1pPr>
            <a:lvl2pPr marL="742950" indent="-285750">
              <a:buFont typeface="Arial" panose="020B0604020202020204" pitchFamily="34" charset="0"/>
              <a:buChar char="•"/>
              <a:defRPr sz="1600"/>
            </a:lvl2pPr>
            <a:lvl3pPr marL="1143000" indent="-228600">
              <a:buFont typeface="Arial" panose="020B0604020202020204" pitchFamily="34" charset="0"/>
              <a:buChar char="•"/>
              <a:defRPr sz="1400"/>
            </a:lvl3pPr>
            <a:lvl4pPr marL="1600200" indent="-228600">
              <a:buFont typeface="Arial" panose="020B0604020202020204" pitchFamily="34" charset="0"/>
              <a:buChar char="•"/>
              <a:defRPr sz="1200"/>
            </a:lvl4pPr>
            <a:lvl5pPr marL="2057400" indent="-228600">
              <a:buFont typeface="Arial" panose="020B0604020202020204" pitchFamily="34" charset="0"/>
              <a:buChar char="•"/>
              <a:defRPr sz="1200"/>
            </a:lvl5pPr>
          </a:lstStyle>
          <a:p>
            <a:pPr lvl="0"/>
            <a:r>
              <a:rPr lang="en-US" dirty="0"/>
              <a:t>Click to edit Master text styles</a:t>
            </a:r>
          </a:p>
        </p:txBody>
      </p:sp>
      <p:sp>
        <p:nvSpPr>
          <p:cNvPr id="11" name="Slide Number Placeholder 11">
            <a:extLst>
              <a:ext uri="{FF2B5EF4-FFF2-40B4-BE49-F238E27FC236}">
                <a16:creationId xmlns:a16="http://schemas.microsoft.com/office/drawing/2014/main" id="{59BD8DC6-7EC0-B1FF-9B72-4D7C599DF709}"/>
              </a:ext>
            </a:extLst>
          </p:cNvPr>
          <p:cNvSpPr>
            <a:spLocks noGrp="1"/>
          </p:cNvSpPr>
          <p:nvPr>
            <p:ph type="sldNum" sz="quarter" idx="4"/>
          </p:nvPr>
        </p:nvSpPr>
        <p:spPr>
          <a:xfrm>
            <a:off x="36443" y="6513922"/>
            <a:ext cx="609600" cy="251281"/>
          </a:xfrm>
          <a:prstGeom prst="rect">
            <a:avLst/>
          </a:prstGeom>
        </p:spPr>
        <p:txBody>
          <a:bodyPr/>
          <a:lstStyle>
            <a:lvl1pPr>
              <a:defRPr sz="1200">
                <a:solidFill>
                  <a:schemeClr val="bg1"/>
                </a:solidFill>
              </a:defRPr>
            </a:lvl1pPr>
          </a:lstStyle>
          <a:p>
            <a:fld id="{8DA2C6BB-42E6-DF45-96A9-E839D1C5474D}" type="slidenum">
              <a:rPr lang="en-US" smtClean="0"/>
              <a:pPr/>
              <a:t>‹#›</a:t>
            </a:fld>
            <a:endParaRPr lang="en-US" dirty="0"/>
          </a:p>
        </p:txBody>
      </p:sp>
    </p:spTree>
    <p:extLst>
      <p:ext uri="{BB962C8B-B14F-4D97-AF65-F5344CB8AC3E}">
        <p14:creationId xmlns:p14="http://schemas.microsoft.com/office/powerpoint/2010/main" val="1730689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p at the Top">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1B0E6-A21C-FE6E-0934-E6BBB778D47A}"/>
              </a:ext>
            </a:extLst>
          </p:cNvPr>
          <p:cNvSpPr>
            <a:spLocks noGrp="1"/>
          </p:cNvSpPr>
          <p:nvPr>
            <p:ph type="title"/>
          </p:nvPr>
        </p:nvSpPr>
        <p:spPr>
          <a:xfrm>
            <a:off x="609600" y="1"/>
            <a:ext cx="10972800" cy="890953"/>
          </a:xfrm>
        </p:spPr>
        <p:txBody>
          <a:bodyPr/>
          <a:lstStyle/>
          <a:p>
            <a:r>
              <a:rPr lang="en-US" dirty="0"/>
              <a:t>Click to edit Master title style</a:t>
            </a:r>
          </a:p>
        </p:txBody>
      </p:sp>
      <p:sp>
        <p:nvSpPr>
          <p:cNvPr id="8" name="Content Placeholder 2">
            <a:extLst>
              <a:ext uri="{FF2B5EF4-FFF2-40B4-BE49-F238E27FC236}">
                <a16:creationId xmlns:a16="http://schemas.microsoft.com/office/drawing/2014/main" id="{3F2E7540-ECFA-401A-BF86-406963E291D2}"/>
              </a:ext>
            </a:extLst>
          </p:cNvPr>
          <p:cNvSpPr>
            <a:spLocks noGrp="1"/>
          </p:cNvSpPr>
          <p:nvPr>
            <p:ph idx="14"/>
          </p:nvPr>
        </p:nvSpPr>
        <p:spPr>
          <a:xfrm>
            <a:off x="237744" y="1207008"/>
            <a:ext cx="740664" cy="740664"/>
          </a:xfrm>
        </p:spPr>
        <p:txBody>
          <a:bodyPr/>
          <a:lstStyle>
            <a:lvl1pPr marL="0" indent="0">
              <a:buNone/>
              <a:defRPr>
                <a:solidFill>
                  <a:srgbClr val="0071CF"/>
                </a:solidFill>
              </a:defRPr>
            </a:lvl1pPr>
            <a:lvl2pPr marL="457200" indent="0">
              <a:buNone/>
              <a:defRPr>
                <a:solidFill>
                  <a:srgbClr val="0071CF"/>
                </a:solidFill>
              </a:defRPr>
            </a:lvl2pPr>
            <a:lvl3pPr marL="914400" indent="0">
              <a:buNone/>
              <a:defRPr>
                <a:solidFill>
                  <a:srgbClr val="0071CF"/>
                </a:solidFill>
              </a:defRPr>
            </a:lvl3pPr>
            <a:lvl4pPr marL="1371600" indent="0">
              <a:buNone/>
              <a:defRPr>
                <a:solidFill>
                  <a:srgbClr val="0071CF"/>
                </a:solidFill>
              </a:defRPr>
            </a:lvl4pPr>
            <a:lvl5pPr marL="1828800" indent="0">
              <a:buNone/>
              <a:defRPr>
                <a:solidFill>
                  <a:srgbClr val="0071CF"/>
                </a:solidFill>
              </a:defRPr>
            </a:lvl5pPr>
          </a:lstStyle>
          <a:p>
            <a:pPr lvl="0"/>
            <a:r>
              <a:rPr lang="en-US" dirty="0"/>
              <a:t>Click to edit Master text styles</a:t>
            </a:r>
          </a:p>
        </p:txBody>
      </p:sp>
      <p:sp>
        <p:nvSpPr>
          <p:cNvPr id="9" name="Content Placeholder 3">
            <a:extLst>
              <a:ext uri="{FF2B5EF4-FFF2-40B4-BE49-F238E27FC236}">
                <a16:creationId xmlns:a16="http://schemas.microsoft.com/office/drawing/2014/main" id="{2C656175-13F6-557D-AF6E-9AD0A639B1BC}"/>
              </a:ext>
            </a:extLst>
          </p:cNvPr>
          <p:cNvSpPr>
            <a:spLocks noGrp="1"/>
          </p:cNvSpPr>
          <p:nvPr>
            <p:ph idx="13"/>
          </p:nvPr>
        </p:nvSpPr>
        <p:spPr>
          <a:xfrm>
            <a:off x="965708" y="1294763"/>
            <a:ext cx="2185416" cy="539753"/>
          </a:xfrm>
        </p:spPr>
        <p:txBody>
          <a:bodyPr vert="horz" lIns="91440" tIns="45720" rIns="91440" bIns="45720" rtlCol="0">
            <a:noAutofit/>
          </a:bodyPr>
          <a:lstStyle>
            <a:lvl1pPr>
              <a:defRPr lang="en-US" sz="3200" dirty="0">
                <a:solidFill>
                  <a:srgbClr val="0071CF"/>
                </a:solidFill>
              </a:defRPr>
            </a:lvl1pPr>
          </a:lstStyle>
          <a:p>
            <a:pPr marL="0" lvl="0" indent="0">
              <a:buNone/>
            </a:pPr>
            <a:r>
              <a:rPr lang="en-US" dirty="0"/>
              <a:t>Click to edit Master text styles</a:t>
            </a:r>
          </a:p>
        </p:txBody>
      </p:sp>
      <p:sp>
        <p:nvSpPr>
          <p:cNvPr id="4" name="Content Placeholder 4">
            <a:extLst>
              <a:ext uri="{FF2B5EF4-FFF2-40B4-BE49-F238E27FC236}">
                <a16:creationId xmlns:a16="http://schemas.microsoft.com/office/drawing/2014/main" id="{1ED814B4-AF68-F1D8-8BDD-9239255B7B06}"/>
              </a:ext>
            </a:extLst>
          </p:cNvPr>
          <p:cNvSpPr>
            <a:spLocks noGrp="1"/>
          </p:cNvSpPr>
          <p:nvPr>
            <p:ph sz="quarter" idx="16"/>
          </p:nvPr>
        </p:nvSpPr>
        <p:spPr>
          <a:xfrm>
            <a:off x="1003808" y="2216150"/>
            <a:ext cx="10616692" cy="4019550"/>
          </a:xfrm>
        </p:spPr>
        <p:txBody>
          <a:bodyPr>
            <a:normAutofit/>
          </a:bodyPr>
          <a:lstStyle>
            <a:lvl1pPr marL="292100" indent="-292100">
              <a:buFont typeface="Arial" panose="020B0604020202020204" pitchFamily="34" charset="0"/>
              <a:buChar char="•"/>
              <a:defRPr sz="2800"/>
            </a:lvl1pPr>
            <a:lvl2pPr marL="742950" indent="-285750">
              <a:buFont typeface="Arial" panose="020B0604020202020204" pitchFamily="34" charset="0"/>
              <a:buChar char="•"/>
              <a:defRPr sz="2800"/>
            </a:lvl2pPr>
          </a:lstStyle>
          <a:p>
            <a:pPr lvl="0"/>
            <a:r>
              <a:rPr lang="en-US" dirty="0"/>
              <a:t>Click to edit Master text styles</a:t>
            </a:r>
          </a:p>
          <a:p>
            <a:pPr lvl="1"/>
            <a:r>
              <a:rPr lang="en-US" dirty="0"/>
              <a:t>Second level</a:t>
            </a:r>
          </a:p>
        </p:txBody>
      </p:sp>
      <p:sp>
        <p:nvSpPr>
          <p:cNvPr id="3" name="Slide Number Placeholder 5">
            <a:extLst>
              <a:ext uri="{FF2B5EF4-FFF2-40B4-BE49-F238E27FC236}">
                <a16:creationId xmlns:a16="http://schemas.microsoft.com/office/drawing/2014/main" id="{6675CD62-0089-632C-68C5-43178CDC7141}"/>
              </a:ext>
            </a:extLst>
          </p:cNvPr>
          <p:cNvSpPr>
            <a:spLocks noGrp="1"/>
          </p:cNvSpPr>
          <p:nvPr>
            <p:ph type="sldNum" sz="quarter" idx="4"/>
          </p:nvPr>
        </p:nvSpPr>
        <p:spPr>
          <a:xfrm>
            <a:off x="36443" y="6513922"/>
            <a:ext cx="609600" cy="251281"/>
          </a:xfrm>
          <a:prstGeom prst="rect">
            <a:avLst/>
          </a:prstGeom>
        </p:spPr>
        <p:txBody>
          <a:bodyPr/>
          <a:lstStyle>
            <a:lvl1pPr>
              <a:defRPr sz="1200">
                <a:solidFill>
                  <a:schemeClr val="bg1"/>
                </a:solidFill>
              </a:defRPr>
            </a:lvl1pPr>
          </a:lstStyle>
          <a:p>
            <a:fld id="{8DA2C6BB-42E6-DF45-96A9-E839D1C5474D}" type="slidenum">
              <a:rPr lang="en-US" smtClean="0"/>
              <a:pPr/>
              <a:t>‹#›</a:t>
            </a:fld>
            <a:endParaRPr lang="en-US" dirty="0"/>
          </a:p>
        </p:txBody>
      </p:sp>
    </p:spTree>
    <p:extLst>
      <p:ext uri="{BB962C8B-B14F-4D97-AF65-F5344CB8AC3E}">
        <p14:creationId xmlns:p14="http://schemas.microsoft.com/office/powerpoint/2010/main" val="36203751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0D1C0292-1AF0-7339-EA13-1CD74DA08CC8}"/>
              </a:ext>
            </a:extLst>
          </p:cNvPr>
          <p:cNvSpPr>
            <a:spLocks noGrp="1"/>
          </p:cNvSpPr>
          <p:nvPr>
            <p:ph type="title"/>
          </p:nvPr>
        </p:nvSpPr>
        <p:spPr>
          <a:xfrm>
            <a:off x="609600" y="2965939"/>
            <a:ext cx="10972800" cy="926122"/>
          </a:xfrm>
        </p:spPr>
        <p:txBody>
          <a:bodyPr/>
          <a:lstStyle>
            <a:lvl1pPr algn="ctr">
              <a:defRPr>
                <a:solidFill>
                  <a:srgbClr val="033479"/>
                </a:solidFill>
              </a:defRPr>
            </a:lvl1pPr>
          </a:lstStyle>
          <a:p>
            <a:r>
              <a:rPr lang="en-US"/>
              <a:t>Click to edit Master title style</a:t>
            </a:r>
          </a:p>
        </p:txBody>
      </p:sp>
      <p:sp>
        <p:nvSpPr>
          <p:cNvPr id="4" name="Slide Number Placeholder 2">
            <a:extLst>
              <a:ext uri="{FF2B5EF4-FFF2-40B4-BE49-F238E27FC236}">
                <a16:creationId xmlns:a16="http://schemas.microsoft.com/office/drawing/2014/main" id="{92523CD8-AD46-01CD-4D61-0D1D74B082B8}"/>
              </a:ext>
            </a:extLst>
          </p:cNvPr>
          <p:cNvSpPr>
            <a:spLocks noGrp="1"/>
          </p:cNvSpPr>
          <p:nvPr>
            <p:ph type="sldNum" sz="quarter" idx="4"/>
          </p:nvPr>
        </p:nvSpPr>
        <p:spPr>
          <a:xfrm>
            <a:off x="36443" y="6513922"/>
            <a:ext cx="609600" cy="251281"/>
          </a:xfrm>
          <a:prstGeom prst="rect">
            <a:avLst/>
          </a:prstGeom>
        </p:spPr>
        <p:txBody>
          <a:bodyPr/>
          <a:lstStyle>
            <a:lvl1pPr>
              <a:defRPr sz="1200">
                <a:solidFill>
                  <a:schemeClr val="bg1"/>
                </a:solidFill>
              </a:defRPr>
            </a:lvl1pPr>
          </a:lstStyle>
          <a:p>
            <a:fld id="{8DA2C6BB-42E6-DF45-96A9-E839D1C5474D}" type="slidenum">
              <a:rPr lang="en-US" smtClean="0"/>
              <a:pPr/>
              <a:t>‹#›</a:t>
            </a:fld>
            <a:endParaRPr lang="en-US" dirty="0"/>
          </a:p>
        </p:txBody>
      </p:sp>
    </p:spTree>
    <p:extLst>
      <p:ext uri="{BB962C8B-B14F-4D97-AF65-F5344CB8AC3E}">
        <p14:creationId xmlns:p14="http://schemas.microsoft.com/office/powerpoint/2010/main" val="1143883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lum/>
          </a:blip>
          <a:srcRect/>
          <a:stretch>
            <a:fillRect/>
          </a:stretch>
        </a:blipFill>
        <a:effectLst/>
      </p:bgPr>
    </p:bg>
    <p:spTree>
      <p:nvGrpSpPr>
        <p:cNvPr id="1" name=""/>
        <p:cNvGrpSpPr/>
        <p:nvPr/>
      </p:nvGrpSpPr>
      <p:grpSpPr>
        <a:xfrm>
          <a:off x="0" y="0"/>
          <a:ext cx="0" cy="0"/>
          <a:chOff x="0" y="0"/>
          <a:chExt cx="0" cy="0"/>
        </a:xfrm>
      </p:grpSpPr>
      <p:sp>
        <p:nvSpPr>
          <p:cNvPr id="4" name="Title Placeholder 1">
            <a:extLst>
              <a:ext uri="{FF2B5EF4-FFF2-40B4-BE49-F238E27FC236}">
                <a16:creationId xmlns:a16="http://schemas.microsoft.com/office/drawing/2014/main" id="{1254938D-6311-7165-2531-5662875E60C1}"/>
              </a:ext>
            </a:extLst>
          </p:cNvPr>
          <p:cNvSpPr>
            <a:spLocks noGrp="1"/>
          </p:cNvSpPr>
          <p:nvPr>
            <p:ph type="title"/>
          </p:nvPr>
        </p:nvSpPr>
        <p:spPr>
          <a:xfrm>
            <a:off x="609600" y="1"/>
            <a:ext cx="10972800" cy="926122"/>
          </a:xfrm>
          <a:prstGeom prst="rect">
            <a:avLst/>
          </a:prstGeom>
        </p:spPr>
        <p:txBody>
          <a:bodyPr vert="horz" lIns="91440" tIns="45720" rIns="91440" bIns="45720" rtlCol="0" anchor="ctr">
            <a:normAutofit/>
          </a:bodyPr>
          <a:lstStyle/>
          <a:p>
            <a:r>
              <a:rPr lang="en-US" dirty="0"/>
              <a:t>Click to edit Master title style</a:t>
            </a:r>
          </a:p>
        </p:txBody>
      </p:sp>
      <p:sp>
        <p:nvSpPr>
          <p:cNvPr id="5" name="Text Placeholder 2">
            <a:extLst>
              <a:ext uri="{FF2B5EF4-FFF2-40B4-BE49-F238E27FC236}">
                <a16:creationId xmlns:a16="http://schemas.microsoft.com/office/drawing/2014/main" id="{D9DD680D-8133-99FE-BAE4-1796BBB8F686}"/>
              </a:ext>
            </a:extLst>
          </p:cNvPr>
          <p:cNvSpPr>
            <a:spLocks noGrp="1"/>
          </p:cNvSpPr>
          <p:nvPr>
            <p:ph type="body" idx="1"/>
          </p:nvPr>
        </p:nvSpPr>
        <p:spPr>
          <a:xfrm>
            <a:off x="609600" y="1235076"/>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3">
            <a:extLst>
              <a:ext uri="{FF2B5EF4-FFF2-40B4-BE49-F238E27FC236}">
                <a16:creationId xmlns:a16="http://schemas.microsoft.com/office/drawing/2014/main" id="{1DA1E99C-968C-AB42-9556-A23FA9C42699}"/>
              </a:ext>
            </a:extLst>
          </p:cNvPr>
          <p:cNvSpPr>
            <a:spLocks noGrp="1"/>
          </p:cNvSpPr>
          <p:nvPr>
            <p:ph type="sldNum" sz="quarter" idx="4"/>
          </p:nvPr>
        </p:nvSpPr>
        <p:spPr>
          <a:xfrm>
            <a:off x="36443" y="6513922"/>
            <a:ext cx="609600" cy="251281"/>
          </a:xfrm>
          <a:prstGeom prst="rect">
            <a:avLst/>
          </a:prstGeom>
        </p:spPr>
        <p:txBody>
          <a:bodyPr/>
          <a:lstStyle>
            <a:lvl1pPr>
              <a:defRPr sz="1200">
                <a:solidFill>
                  <a:schemeClr val="bg1"/>
                </a:solidFill>
              </a:defRPr>
            </a:lvl1pPr>
          </a:lstStyle>
          <a:p>
            <a:fld id="{8DA2C6BB-42E6-DF45-96A9-E839D1C5474D}" type="slidenum">
              <a:rPr lang="en-US" smtClean="0"/>
              <a:pPr/>
              <a:t>‹#›</a:t>
            </a:fld>
            <a:endParaRPr lang="en-US" dirty="0"/>
          </a:p>
        </p:txBody>
      </p:sp>
    </p:spTree>
    <p:extLst>
      <p:ext uri="{BB962C8B-B14F-4D97-AF65-F5344CB8AC3E}">
        <p14:creationId xmlns:p14="http://schemas.microsoft.com/office/powerpoint/2010/main" val="18598143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6" r:id="rId4"/>
    <p:sldLayoutId id="2147483653" r:id="rId5"/>
    <p:sldLayoutId id="2147483654" r:id="rId6"/>
    <p:sldLayoutId id="2147483658" r:id="rId7"/>
    <p:sldLayoutId id="2147483655" r:id="rId8"/>
    <p:sldLayoutId id="2147483651" r:id="rId9"/>
    <p:sldLayoutId id="2147483657" r:id="rId10"/>
  </p:sldLayoutIdLst>
  <p:hf hdr="0" ftr="0" dt="0"/>
  <p:txStyles>
    <p:titleStyle>
      <a:lvl1pPr algn="l" defTabSz="457200" rtl="0" eaLnBrk="1" latinLnBrk="0" hangingPunct="1">
        <a:spcBef>
          <a:spcPct val="0"/>
        </a:spcBef>
        <a:buNone/>
        <a:defRPr sz="4400" kern="1200">
          <a:solidFill>
            <a:schemeClr val="bg1"/>
          </a:solidFill>
          <a:latin typeface="+mj-lt"/>
          <a:ea typeface="+mj-ea"/>
          <a:cs typeface="+mj-cs"/>
        </a:defRPr>
      </a:lvl1pPr>
    </p:titleStyle>
    <p:bodyStyle>
      <a:lvl1pPr marL="342900" indent="-342900" algn="l" defTabSz="457200" rtl="0" eaLnBrk="1" latinLnBrk="0" hangingPunct="1">
        <a:spcBef>
          <a:spcPct val="20000"/>
        </a:spcBef>
        <a:buClr>
          <a:srgbClr val="033479"/>
        </a:buClr>
        <a:buFont typeface="Wingdings" pitchFamily="2" charset="2"/>
        <a:buChar char="§"/>
        <a:defRPr sz="3200" kern="1200">
          <a:solidFill>
            <a:srgbClr val="033479"/>
          </a:solidFill>
          <a:latin typeface="+mn-lt"/>
          <a:ea typeface="+mn-ea"/>
          <a:cs typeface="+mn-cs"/>
        </a:defRPr>
      </a:lvl1pPr>
      <a:lvl2pPr marL="742950" indent="-285750" algn="l" defTabSz="457200" rtl="0" eaLnBrk="1" latinLnBrk="0" hangingPunct="1">
        <a:spcBef>
          <a:spcPct val="20000"/>
        </a:spcBef>
        <a:buClr>
          <a:srgbClr val="033479"/>
        </a:buClr>
        <a:buFont typeface="Arial" panose="020B0604020202020204" pitchFamily="34" charset="0"/>
        <a:buChar char="•"/>
        <a:defRPr sz="2800" kern="1200">
          <a:solidFill>
            <a:srgbClr val="033479"/>
          </a:solidFill>
          <a:latin typeface="+mn-lt"/>
          <a:ea typeface="+mn-ea"/>
          <a:cs typeface="+mn-cs"/>
        </a:defRPr>
      </a:lvl2pPr>
      <a:lvl3pPr marL="1143000" indent="-228600" algn="l" defTabSz="457200" rtl="0" eaLnBrk="1" latinLnBrk="0" hangingPunct="1">
        <a:spcBef>
          <a:spcPct val="20000"/>
        </a:spcBef>
        <a:buClr>
          <a:srgbClr val="033479"/>
        </a:buClr>
        <a:buFont typeface="Arial"/>
        <a:buChar char="•"/>
        <a:defRPr sz="2400" kern="1200">
          <a:solidFill>
            <a:srgbClr val="033479"/>
          </a:solidFill>
          <a:latin typeface="+mn-lt"/>
          <a:ea typeface="+mn-ea"/>
          <a:cs typeface="+mn-cs"/>
        </a:defRPr>
      </a:lvl3pPr>
      <a:lvl4pPr marL="1600200" indent="-228600" algn="l" defTabSz="457200" rtl="0" eaLnBrk="1" latinLnBrk="0" hangingPunct="1">
        <a:spcBef>
          <a:spcPct val="20000"/>
        </a:spcBef>
        <a:buClr>
          <a:srgbClr val="033479"/>
        </a:buClr>
        <a:buFont typeface="Arial"/>
        <a:buChar char="–"/>
        <a:defRPr sz="2000" kern="1200">
          <a:solidFill>
            <a:srgbClr val="033479"/>
          </a:solidFill>
          <a:latin typeface="+mn-lt"/>
          <a:ea typeface="+mn-ea"/>
          <a:cs typeface="+mn-cs"/>
        </a:defRPr>
      </a:lvl4pPr>
      <a:lvl5pPr marL="2057400" indent="-228600" algn="l" defTabSz="457200" rtl="0" eaLnBrk="1" latinLnBrk="0" hangingPunct="1">
        <a:spcBef>
          <a:spcPct val="20000"/>
        </a:spcBef>
        <a:buClr>
          <a:srgbClr val="033479"/>
        </a:buClr>
        <a:buFont typeface="Arial"/>
        <a:buChar char="»"/>
        <a:defRPr sz="2000" kern="1200">
          <a:solidFill>
            <a:srgbClr val="033479"/>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6.xml"/><Relationship Id="rId5" Type="http://schemas.openxmlformats.org/officeDocument/2006/relationships/hyperlink" Target="https://www.youtube.com/watch?v=g9ceEP8sKVc" TargetMode="External"/><Relationship Id="rId4" Type="http://schemas.openxmlformats.org/officeDocument/2006/relationships/image" Target="../media/image8.svg"/></Relationships>
</file>

<file path=ppt/slides/_rels/slide1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8.sv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8.xml"/><Relationship Id="rId6" Type="http://schemas.openxmlformats.org/officeDocument/2006/relationships/hyperlink" Target="mailto:HHEAR_CC@westat.com" TargetMode="External"/><Relationship Id="rId5" Type="http://schemas.openxmlformats.org/officeDocument/2006/relationships/hyperlink" Target="https://www.youtube.com/watch?v=g9ceEP8sKVc" TargetMode="External"/><Relationship Id="rId4" Type="http://schemas.openxmlformats.org/officeDocument/2006/relationships/image" Target="../media/image8.svg"/></Relationships>
</file>

<file path=ppt/slides/_rels/slide14.xml.rels><?xml version="1.0" encoding="UTF-8" standalone="yes"?>
<Relationships xmlns="http://schemas.openxmlformats.org/package/2006/relationships"><Relationship Id="rId3" Type="http://schemas.openxmlformats.org/officeDocument/2006/relationships/hyperlink" Target="https://www.youtube.com/watch?v=g9ceEP8sKVc"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mailto:HHEAR_CC@westat.com"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hhearprogram.org/policies" TargetMode="External"/><Relationship Id="rId7" Type="http://schemas.openxmlformats.org/officeDocument/2006/relationships/hyperlink" Target="https://www.youtube.com/watch?v=g9ceEP8sKVc"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hyperlink" Target="https://hheardatacenter.mssm.edu/" TargetMode="External"/><Relationship Id="rId5" Type="http://schemas.openxmlformats.org/officeDocument/2006/relationships/hyperlink" Target="https://hhearprogram.org/faqs" TargetMode="External"/><Relationship Id="rId4" Type="http://schemas.openxmlformats.org/officeDocument/2006/relationships/hyperlink" Target="https://hhearprogram.org/support-docs"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8.sv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image" Target="../media/image10.emf"/></Relationships>
</file>

<file path=ppt/slides/_rels/slide7.xml.rels><?xml version="1.0" encoding="UTF-8" standalone="yes"?>
<Relationships xmlns="http://schemas.openxmlformats.org/package/2006/relationships"><Relationship Id="rId3" Type="http://schemas.openxmlformats.org/officeDocument/2006/relationships/hyperlink" Target="mailto:HHEAR_CC@westat.com" TargetMode="External"/><Relationship Id="rId2" Type="http://schemas.openxmlformats.org/officeDocument/2006/relationships/notesSlide" Target="../notesSlides/notesSlide7.xml"/><Relationship Id="rId1" Type="http://schemas.openxmlformats.org/officeDocument/2006/relationships/slideLayout" Target="../slideLayouts/slideLayout6.xml"/><Relationship Id="rId6" Type="http://schemas.openxmlformats.org/officeDocument/2006/relationships/hyperlink" Target="https://hhearprogram.org/sites/default/files/HHEAR-WaiverRequest508.pdf" TargetMode="External"/><Relationship Id="rId5" Type="http://schemas.openxmlformats.org/officeDocument/2006/relationships/image" Target="../media/image8.sv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hhearprogram.org/sites/default/files/HHEAR-WaiverRequest508.pdf" TargetMode="External"/><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hyperlink" Target="https://www.youtube.com/watch?v=g9ceEP8sKVc" TargetMode="External"/><Relationship Id="rId5" Type="http://schemas.openxmlformats.org/officeDocument/2006/relationships/image" Target="../media/image8.sv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B4D9F-4F15-4343-9F78-1C646BA92270}"/>
              </a:ext>
            </a:extLst>
          </p:cNvPr>
          <p:cNvSpPr>
            <a:spLocks noGrp="1"/>
          </p:cNvSpPr>
          <p:nvPr>
            <p:ph type="ctrTitle"/>
          </p:nvPr>
        </p:nvSpPr>
        <p:spPr>
          <a:xfrm>
            <a:off x="914400" y="1952611"/>
            <a:ext cx="10363200" cy="1470025"/>
          </a:xfrm>
        </p:spPr>
        <p:txBody>
          <a:bodyPr>
            <a:noAutofit/>
          </a:bodyPr>
          <a:lstStyle/>
          <a:p>
            <a:r>
              <a:rPr lang="en-US" sz="5900" dirty="0"/>
              <a:t>Navigating HHEAR Post-Approval</a:t>
            </a:r>
          </a:p>
        </p:txBody>
      </p:sp>
      <p:sp>
        <p:nvSpPr>
          <p:cNvPr id="9" name="Subtitle 2">
            <a:extLst>
              <a:ext uri="{FF2B5EF4-FFF2-40B4-BE49-F238E27FC236}">
                <a16:creationId xmlns:a16="http://schemas.microsoft.com/office/drawing/2014/main" id="{455492C6-2A29-B668-A908-A1C0D3CD7E3E}"/>
              </a:ext>
            </a:extLst>
          </p:cNvPr>
          <p:cNvSpPr>
            <a:spLocks noGrp="1"/>
          </p:cNvSpPr>
          <p:nvPr>
            <p:ph type="subTitle" idx="1"/>
          </p:nvPr>
        </p:nvSpPr>
        <p:spPr>
          <a:xfrm>
            <a:off x="1704109" y="3616320"/>
            <a:ext cx="8783782" cy="1470025"/>
          </a:xfrm>
        </p:spPr>
        <p:txBody>
          <a:bodyPr/>
          <a:lstStyle/>
          <a:p>
            <a:r>
              <a:rPr lang="en-US" sz="4800" dirty="0"/>
              <a:t>Phase 2: Labeling &amp; Shipping Samples</a:t>
            </a:r>
          </a:p>
        </p:txBody>
      </p:sp>
      <p:pic>
        <p:nvPicPr>
          <p:cNvPr id="11" name="Picture Placeholder 3" descr="Health Human Exposure Analysis Resource (HHEAR) logo.">
            <a:extLst>
              <a:ext uri="{FF2B5EF4-FFF2-40B4-BE49-F238E27FC236}">
                <a16:creationId xmlns:a16="http://schemas.microsoft.com/office/drawing/2014/main" id="{D0484C66-6D0A-2FAD-D31D-F92805D0E0CC}"/>
              </a:ext>
            </a:extLst>
          </p:cNvPr>
          <p:cNvPicPr>
            <a:picLocks noGrp="1" noChangeAspect="1"/>
          </p:cNvPicPr>
          <p:nvPr>
            <p:ph type="pic" sz="quarter" idx="13"/>
          </p:nvPr>
        </p:nvPicPr>
        <p:blipFill>
          <a:blip r:embed="rId4"/>
          <a:srcRect l="37165" r="37165"/>
          <a:stretch>
            <a:fillRect/>
          </a:stretch>
        </p:blipFill>
        <p:spPr>
          <a:xfrm>
            <a:off x="279400" y="165100"/>
            <a:ext cx="5092700" cy="673100"/>
          </a:xfrm>
        </p:spPr>
      </p:pic>
      <p:sp>
        <p:nvSpPr>
          <p:cNvPr id="6" name="Slide Number Placeholder 4">
            <a:extLst>
              <a:ext uri="{FF2B5EF4-FFF2-40B4-BE49-F238E27FC236}">
                <a16:creationId xmlns:a16="http://schemas.microsoft.com/office/drawing/2014/main" id="{8401F8B3-1B12-16B6-92C9-F84696D5C48F}"/>
              </a:ext>
            </a:extLst>
          </p:cNvPr>
          <p:cNvSpPr>
            <a:spLocks noGrp="1"/>
          </p:cNvSpPr>
          <p:nvPr>
            <p:ph type="sldNum" sz="quarter" idx="4"/>
          </p:nvPr>
        </p:nvSpPr>
        <p:spPr/>
        <p:txBody>
          <a:bodyPr/>
          <a:lstStyle/>
          <a:p>
            <a:fld id="{8DA2C6BB-42E6-DF45-96A9-E839D1C5474D}" type="slidenum">
              <a:rPr lang="en-US" smtClean="0"/>
              <a:pPr/>
              <a:t>1</a:t>
            </a:fld>
            <a:endParaRPr lang="en-US" dirty="0"/>
          </a:p>
        </p:txBody>
      </p:sp>
    </p:spTree>
    <p:extLst>
      <p:ext uri="{BB962C8B-B14F-4D97-AF65-F5344CB8AC3E}">
        <p14:creationId xmlns:p14="http://schemas.microsoft.com/office/powerpoint/2010/main" val="3573125445"/>
      </p:ext>
    </p:extLst>
  </p:cSld>
  <p:clrMapOvr>
    <a:masterClrMapping/>
  </p:clrMapOvr>
  <mc:AlternateContent xmlns:mc="http://schemas.openxmlformats.org/markup-compatibility/2006" xmlns:p14="http://schemas.microsoft.com/office/powerpoint/2010/main">
    <mc:Choice Requires="p14">
      <p:transition spd="slow" p14:dur="2000" advTm="8903"/>
    </mc:Choice>
    <mc:Fallback xmlns="">
      <p:transition spd="slow" advTm="8903"/>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66FDD-215E-4CAD-BDD0-0A18DB419B77}"/>
              </a:ext>
            </a:extLst>
          </p:cNvPr>
          <p:cNvSpPr>
            <a:spLocks noGrp="1"/>
          </p:cNvSpPr>
          <p:nvPr>
            <p:ph type="title"/>
          </p:nvPr>
        </p:nvSpPr>
        <p:spPr>
          <a:xfrm>
            <a:off x="609600" y="1"/>
            <a:ext cx="11582400" cy="890953"/>
          </a:xfrm>
        </p:spPr>
        <p:txBody>
          <a:bodyPr/>
          <a:lstStyle/>
          <a:p>
            <a:r>
              <a:rPr lang="en-US" dirty="0"/>
              <a:t>Preparing to Ship Samples to Lab Hub(s)          </a:t>
            </a:r>
            <a:r>
              <a:rPr lang="en-US" sz="2000" dirty="0"/>
              <a:t>(6 of 6)</a:t>
            </a:r>
            <a:endParaRPr lang="en-US" dirty="0"/>
          </a:p>
        </p:txBody>
      </p:sp>
      <p:sp>
        <p:nvSpPr>
          <p:cNvPr id="17" name="Content Placeholder 2">
            <a:extLst>
              <a:ext uri="{FF2B5EF4-FFF2-40B4-BE49-F238E27FC236}">
                <a16:creationId xmlns:a16="http://schemas.microsoft.com/office/drawing/2014/main" id="{ADAE5536-6540-F943-FF4E-E474FD01A58A}"/>
              </a:ext>
            </a:extLst>
          </p:cNvPr>
          <p:cNvSpPr>
            <a:spLocks noGrp="1"/>
          </p:cNvSpPr>
          <p:nvPr>
            <p:ph sz="quarter" idx="16"/>
          </p:nvPr>
        </p:nvSpPr>
        <p:spPr>
          <a:xfrm>
            <a:off x="609600" y="1092200"/>
            <a:ext cx="10972800" cy="3847360"/>
          </a:xfrm>
        </p:spPr>
        <p:txBody>
          <a:bodyPr>
            <a:normAutofit/>
          </a:bodyPr>
          <a:lstStyle/>
          <a:p>
            <a:pPr marL="0" indent="0">
              <a:buNone/>
            </a:pPr>
            <a:r>
              <a:rPr lang="en-US" sz="4000" dirty="0"/>
              <a:t>Manifest</a:t>
            </a:r>
            <a:endParaRPr lang="en-US" dirty="0"/>
          </a:p>
          <a:p>
            <a:pPr marL="747713" lvl="1" indent="-290513">
              <a:buFont typeface="Arial" panose="020B0604020202020204" pitchFamily="34" charset="0"/>
              <a:buChar char="•"/>
            </a:pPr>
            <a:r>
              <a:rPr lang="en-US" sz="2400" dirty="0"/>
              <a:t>As you link the SIDs to the PIDs (and to the original specimen IDs), the Data Center Portal will generate the shipping manifest(s) for your sample shipment(s).</a:t>
            </a:r>
          </a:p>
          <a:p>
            <a:pPr marL="747713" lvl="1" indent="-290513">
              <a:buFont typeface="Arial" panose="020B0604020202020204" pitchFamily="34" charset="0"/>
              <a:buChar char="•"/>
            </a:pPr>
            <a:r>
              <a:rPr lang="en-US" sz="2400" dirty="0"/>
              <a:t>The manifest is a fully editable Excel file that is accessible under the “Generated File” section of your project details screen in the Data Center Portal.</a:t>
            </a:r>
          </a:p>
          <a:p>
            <a:pPr marL="747713" lvl="1" indent="-290513">
              <a:buFont typeface="Arial" panose="020B0604020202020204" pitchFamily="34" charset="0"/>
              <a:buChar char="•"/>
            </a:pPr>
            <a:r>
              <a:rPr lang="en-US" sz="2400" dirty="0"/>
              <a:t>When you are ready to ship, you will need to fill in any necessary fields, such as tracking information, box position of each vial, etc.</a:t>
            </a:r>
          </a:p>
          <a:p>
            <a:pPr marL="747713" lvl="1" indent="-290513">
              <a:buFont typeface="Arial" panose="020B0604020202020204" pitchFamily="34" charset="0"/>
              <a:buChar char="•"/>
            </a:pPr>
            <a:r>
              <a:rPr lang="en-US" sz="2400" dirty="0">
                <a:solidFill>
                  <a:srgbClr val="06337A"/>
                </a:solidFill>
              </a:rPr>
              <a:t>Your shipping manifest must be approved by the Data Center </a:t>
            </a:r>
            <a:r>
              <a:rPr lang="en-US" sz="2400" i="1" dirty="0">
                <a:solidFill>
                  <a:srgbClr val="06337A"/>
                </a:solidFill>
              </a:rPr>
              <a:t>before</a:t>
            </a:r>
            <a:r>
              <a:rPr lang="en-US" sz="2400" dirty="0">
                <a:solidFill>
                  <a:srgbClr val="06337A"/>
                </a:solidFill>
              </a:rPr>
              <a:t> samples can be shipped to the Lab Hub.</a:t>
            </a:r>
            <a:endParaRPr lang="en-US" dirty="0"/>
          </a:p>
        </p:txBody>
      </p:sp>
      <p:pic>
        <p:nvPicPr>
          <p:cNvPr id="13" name="Content Placeholder 3" descr="Lightbulb and gear outline.">
            <a:extLst>
              <a:ext uri="{FF2B5EF4-FFF2-40B4-BE49-F238E27FC236}">
                <a16:creationId xmlns:a16="http://schemas.microsoft.com/office/drawing/2014/main" id="{6479FEAC-30E8-A1C1-4E4D-DA9DC1F1188F}"/>
              </a:ext>
              <a:ext uri="{C183D7F6-B498-43B3-948B-1728B52AA6E4}">
                <adec:decorative xmlns:adec="http://schemas.microsoft.com/office/drawing/2017/decorative" val="1"/>
              </a:ext>
            </a:extLst>
          </p:cNvPr>
          <p:cNvPicPr>
            <a:picLocks noGrp="1" noChangeAspect="1"/>
          </p:cNvPicPr>
          <p:nvPr>
            <p:ph idx="14"/>
          </p:nvPr>
        </p:nvPicPr>
        <p:blipFill>
          <a:blip r:embed="rId3">
            <a:extLst>
              <a:ext uri="{96DAC541-7B7A-43D3-8B79-37D633B846F1}">
                <asvg:svgBlip xmlns:asvg="http://schemas.microsoft.com/office/drawing/2016/SVG/main" r:embed="rId4"/>
              </a:ext>
            </a:extLst>
          </a:blip>
          <a:srcRect/>
          <a:stretch/>
        </p:blipFill>
        <p:spPr>
          <a:xfrm>
            <a:off x="209550" y="4885610"/>
            <a:ext cx="741362" cy="741362"/>
          </a:xfrm>
          <a:prstGeom prst="rect">
            <a:avLst/>
          </a:prstGeom>
        </p:spPr>
      </p:pic>
      <p:sp>
        <p:nvSpPr>
          <p:cNvPr id="9" name="Content Placeholder 4">
            <a:extLst>
              <a:ext uri="{FF2B5EF4-FFF2-40B4-BE49-F238E27FC236}">
                <a16:creationId xmlns:a16="http://schemas.microsoft.com/office/drawing/2014/main" id="{4CA19FBF-1C3E-043B-BBBC-A5FEE77D3152}"/>
              </a:ext>
            </a:extLst>
          </p:cNvPr>
          <p:cNvSpPr>
            <a:spLocks noGrp="1"/>
          </p:cNvSpPr>
          <p:nvPr>
            <p:ph idx="13"/>
          </p:nvPr>
        </p:nvSpPr>
        <p:spPr>
          <a:xfrm>
            <a:off x="938981" y="5022690"/>
            <a:ext cx="2185219" cy="539753"/>
          </a:xfrm>
        </p:spPr>
        <p:txBody>
          <a:bodyPr/>
          <a:lstStyle/>
          <a:p>
            <a:r>
              <a:rPr lang="en-US" dirty="0"/>
              <a:t>Tip</a:t>
            </a:r>
          </a:p>
        </p:txBody>
      </p:sp>
      <p:sp>
        <p:nvSpPr>
          <p:cNvPr id="11" name="Content Placeholder 5">
            <a:extLst>
              <a:ext uri="{FF2B5EF4-FFF2-40B4-BE49-F238E27FC236}">
                <a16:creationId xmlns:a16="http://schemas.microsoft.com/office/drawing/2014/main" id="{1E45B1B8-F29A-8B64-7CFC-429C34095B9D}"/>
              </a:ext>
            </a:extLst>
          </p:cNvPr>
          <p:cNvSpPr>
            <a:spLocks noGrp="1"/>
          </p:cNvSpPr>
          <p:nvPr>
            <p:ph idx="15"/>
          </p:nvPr>
        </p:nvSpPr>
        <p:spPr>
          <a:xfrm>
            <a:off x="966221" y="5496652"/>
            <a:ext cx="9937306" cy="914400"/>
          </a:xfrm>
        </p:spPr>
        <p:txBody>
          <a:bodyPr/>
          <a:lstStyle/>
          <a:p>
            <a:pPr marL="285750" indent="-285750">
              <a:buFont typeface="Arial" panose="020B0604020202020204" pitchFamily="34" charset="0"/>
              <a:buChar char="•"/>
            </a:pPr>
            <a:r>
              <a:rPr lang="en-US" sz="1800" dirty="0"/>
              <a:t>The sample labeling protocol can be found at </a:t>
            </a:r>
            <a:r>
              <a:rPr lang="en-US" sz="1800" dirty="0">
                <a:hlinkClick r:id="rId5" tooltip="HHEAR SID-PID Mapping Tutorial on YouTube."/>
              </a:rPr>
              <a:t>https://www.youtube.com/watch?v=g9ceEP8sKVc</a:t>
            </a:r>
            <a:r>
              <a:rPr lang="en-US" sz="1800" dirty="0"/>
              <a:t> </a:t>
            </a:r>
          </a:p>
          <a:p>
            <a:pPr marL="285750" indent="-285750">
              <a:buFont typeface="Arial" panose="020B0604020202020204" pitchFamily="34" charset="0"/>
              <a:buChar char="•"/>
            </a:pPr>
            <a:r>
              <a:rPr lang="en-US" sz="1800" dirty="0"/>
              <a:t>A hard copy of the manifest should be printed and included in the shipping container and sent electronically to the LH.</a:t>
            </a:r>
          </a:p>
        </p:txBody>
      </p:sp>
      <p:sp>
        <p:nvSpPr>
          <p:cNvPr id="6" name="Slide Number Placeholder 6">
            <a:extLst>
              <a:ext uri="{FF2B5EF4-FFF2-40B4-BE49-F238E27FC236}">
                <a16:creationId xmlns:a16="http://schemas.microsoft.com/office/drawing/2014/main" id="{ABE80D75-C04E-A623-4EC0-E9EA0A9699CB}"/>
              </a:ext>
            </a:extLst>
          </p:cNvPr>
          <p:cNvSpPr>
            <a:spLocks noGrp="1"/>
          </p:cNvSpPr>
          <p:nvPr>
            <p:ph type="sldNum" sz="quarter" idx="4"/>
          </p:nvPr>
        </p:nvSpPr>
        <p:spPr/>
        <p:txBody>
          <a:bodyPr/>
          <a:lstStyle/>
          <a:p>
            <a:fld id="{8DA2C6BB-42E6-DF45-96A9-E839D1C5474D}" type="slidenum">
              <a:rPr lang="en-US" smtClean="0"/>
              <a:pPr/>
              <a:t>10</a:t>
            </a:fld>
            <a:endParaRPr lang="en-US" dirty="0"/>
          </a:p>
        </p:txBody>
      </p:sp>
    </p:spTree>
    <p:extLst>
      <p:ext uri="{BB962C8B-B14F-4D97-AF65-F5344CB8AC3E}">
        <p14:creationId xmlns:p14="http://schemas.microsoft.com/office/powerpoint/2010/main" val="2030120702"/>
      </p:ext>
    </p:extLst>
  </p:cSld>
  <p:clrMapOvr>
    <a:masterClrMapping/>
  </p:clrMapOvr>
  <mc:AlternateContent xmlns:mc="http://schemas.openxmlformats.org/markup-compatibility/2006" xmlns:p14="http://schemas.microsoft.com/office/powerpoint/2010/main">
    <mc:Choice Requires="p14">
      <p:transition spd="slow" p14:dur="2000" advTm="65281"/>
    </mc:Choice>
    <mc:Fallback xmlns="">
      <p:transition spd="slow" advTm="65281"/>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000E1-D9C2-49FD-8791-F79AE3229DD0}"/>
              </a:ext>
            </a:extLst>
          </p:cNvPr>
          <p:cNvSpPr>
            <a:spLocks noGrp="1"/>
          </p:cNvSpPr>
          <p:nvPr>
            <p:ph type="title"/>
          </p:nvPr>
        </p:nvSpPr>
        <p:spPr>
          <a:xfrm>
            <a:off x="609600" y="1"/>
            <a:ext cx="11582400" cy="890953"/>
          </a:xfrm>
        </p:spPr>
        <p:txBody>
          <a:bodyPr/>
          <a:lstStyle/>
          <a:p>
            <a:r>
              <a:rPr lang="en-US" dirty="0"/>
              <a:t>Ship Samples to Lab Hub(s)                                 </a:t>
            </a:r>
            <a:r>
              <a:rPr lang="en-US" sz="2000" dirty="0"/>
              <a:t>(1 of 2)</a:t>
            </a:r>
            <a:endParaRPr lang="en-US" dirty="0"/>
          </a:p>
        </p:txBody>
      </p:sp>
      <p:pic>
        <p:nvPicPr>
          <p:cNvPr id="34" name="Content Placeholder 2" descr="Diagram depicting the steps of the 24 week post-approval process.">
            <a:extLst>
              <a:ext uri="{FF2B5EF4-FFF2-40B4-BE49-F238E27FC236}">
                <a16:creationId xmlns:a16="http://schemas.microsoft.com/office/drawing/2014/main" id="{DA5168F7-3DE7-997C-59A7-68FCA284CFCD}"/>
              </a:ext>
            </a:extLst>
          </p:cNvPr>
          <p:cNvPicPr>
            <a:picLocks noGrp="1" noChangeAspect="1"/>
          </p:cNvPicPr>
          <p:nvPr>
            <p:ph sz="quarter" idx="16"/>
          </p:nvPr>
        </p:nvPicPr>
        <p:blipFill>
          <a:blip r:embed="rId3"/>
          <a:stretch>
            <a:fillRect/>
          </a:stretch>
        </p:blipFill>
        <p:spPr>
          <a:xfrm>
            <a:off x="182602" y="1005279"/>
            <a:ext cx="2152650" cy="1866900"/>
          </a:xfrm>
          <a:prstGeom prst="rect">
            <a:avLst/>
          </a:prstGeom>
        </p:spPr>
      </p:pic>
      <p:sp>
        <p:nvSpPr>
          <p:cNvPr id="29" name="Content Placeholder 3">
            <a:extLst>
              <a:ext uri="{FF2B5EF4-FFF2-40B4-BE49-F238E27FC236}">
                <a16:creationId xmlns:a16="http://schemas.microsoft.com/office/drawing/2014/main" id="{FB34F008-4037-CC05-B603-27043F74E861}"/>
              </a:ext>
            </a:extLst>
          </p:cNvPr>
          <p:cNvSpPr>
            <a:spLocks noGrp="1"/>
          </p:cNvSpPr>
          <p:nvPr>
            <p:ph sz="quarter" idx="17"/>
          </p:nvPr>
        </p:nvSpPr>
        <p:spPr>
          <a:xfrm>
            <a:off x="2326521" y="1183242"/>
            <a:ext cx="9613067" cy="3776685"/>
          </a:xfrm>
        </p:spPr>
        <p:txBody>
          <a:bodyPr/>
          <a:lstStyle/>
          <a:p>
            <a:pPr marL="0" indent="0">
              <a:spcAft>
                <a:spcPts val="600"/>
              </a:spcAft>
              <a:buNone/>
            </a:pPr>
            <a:r>
              <a:rPr lang="en-US" sz="4000" dirty="0">
                <a:solidFill>
                  <a:schemeClr val="tx1"/>
                </a:solidFill>
              </a:rPr>
              <a:t>Shipping</a:t>
            </a:r>
          </a:p>
          <a:p>
            <a:pPr marL="803275" indent="-568325">
              <a:spcAft>
                <a:spcPts val="600"/>
              </a:spcAft>
              <a:buFont typeface="Wingdings" panose="05000000000000000000" pitchFamily="2" charset="2"/>
              <a:buChar char="§"/>
            </a:pPr>
            <a:r>
              <a:rPr lang="en-US" sz="2400" dirty="0"/>
              <a:t>Once SID-</a:t>
            </a:r>
            <a:r>
              <a:rPr lang="en-US" sz="2400" dirty="0" err="1"/>
              <a:t>PID</a:t>
            </a:r>
            <a:r>
              <a:rPr lang="en-US" sz="2400" dirty="0"/>
              <a:t> mapping is complete and the shipping manifest has been approved, the PI will coordinate a shipment date with the LH – </a:t>
            </a:r>
            <a:r>
              <a:rPr lang="en-US" sz="2400" b="1" dirty="0">
                <a:solidFill>
                  <a:srgbClr val="067BBD"/>
                </a:solidFill>
              </a:rPr>
              <a:t>do not ship your samples before coordinating with the LH.</a:t>
            </a:r>
          </a:p>
          <a:p>
            <a:pPr marL="803275" indent="-568325">
              <a:spcAft>
                <a:spcPts val="600"/>
              </a:spcAft>
              <a:buFont typeface="Wingdings" panose="05000000000000000000" pitchFamily="2" charset="2"/>
              <a:buChar char="§"/>
            </a:pPr>
            <a:r>
              <a:rPr lang="en-US" sz="2400" dirty="0"/>
              <a:t>All sample labeling activities must be complete, and samples </a:t>
            </a:r>
            <a:r>
              <a:rPr lang="en-US" sz="2400" i="1" dirty="0"/>
              <a:t>must</a:t>
            </a:r>
            <a:r>
              <a:rPr lang="en-US" sz="2400" dirty="0"/>
              <a:t> be shipped within 8-weeks of the</a:t>
            </a:r>
            <a:r>
              <a:rPr lang="en-US" sz="2400" i="1" dirty="0"/>
              <a:t> approval of your</a:t>
            </a:r>
            <a:r>
              <a:rPr lang="en-US" sz="2400" dirty="0"/>
              <a:t> </a:t>
            </a:r>
            <a:r>
              <a:rPr lang="en-US" sz="2400" i="1" dirty="0"/>
              <a:t>epidemiological</a:t>
            </a:r>
            <a:r>
              <a:rPr lang="en-US" sz="2400" dirty="0"/>
              <a:t> </a:t>
            </a:r>
            <a:r>
              <a:rPr lang="en-US" sz="2400" i="1" dirty="0"/>
              <a:t>data (24-weeks post-approval)</a:t>
            </a:r>
            <a:r>
              <a:rPr lang="en-US" sz="2400" dirty="0"/>
              <a:t>.</a:t>
            </a:r>
          </a:p>
          <a:p>
            <a:pPr marL="803275" indent="-568325">
              <a:spcAft>
                <a:spcPts val="600"/>
              </a:spcAft>
              <a:buFont typeface="Wingdings" panose="05000000000000000000" pitchFamily="2" charset="2"/>
              <a:buChar char="§"/>
            </a:pPr>
            <a:r>
              <a:rPr lang="en-US" sz="2400" dirty="0"/>
              <a:t>You are responsible for all costs incurred to retrieve, process, and </a:t>
            </a:r>
            <a:br>
              <a:rPr lang="en-US" sz="2400" dirty="0"/>
            </a:br>
            <a:r>
              <a:rPr lang="en-US" sz="2400" dirty="0"/>
              <a:t>ship samples to the Lab Hub(s).</a:t>
            </a:r>
          </a:p>
        </p:txBody>
      </p:sp>
      <p:pic>
        <p:nvPicPr>
          <p:cNvPr id="35" name="Content Placeholder 4" descr="Lightbulb and gear outline.">
            <a:extLst>
              <a:ext uri="{FF2B5EF4-FFF2-40B4-BE49-F238E27FC236}">
                <a16:creationId xmlns:a16="http://schemas.microsoft.com/office/drawing/2014/main" id="{5912CA97-1E49-9B4B-FB45-F4628B72134C}"/>
              </a:ext>
              <a:ext uri="{C183D7F6-B498-43B3-948B-1728B52AA6E4}">
                <adec:decorative xmlns:adec="http://schemas.microsoft.com/office/drawing/2017/decorative" val="1"/>
              </a:ext>
            </a:extLst>
          </p:cNvPr>
          <p:cNvPicPr>
            <a:picLocks noGrp="1" noChangeAspect="1"/>
          </p:cNvPicPr>
          <p:nvPr>
            <p:ph idx="14"/>
          </p:nvPr>
        </p:nvPicPr>
        <p:blipFill>
          <a:blip r:embed="rId4">
            <a:extLst>
              <a:ext uri="{96DAC541-7B7A-43D3-8B79-37D633B846F1}">
                <asvg:svgBlip xmlns:asvg="http://schemas.microsoft.com/office/drawing/2016/SVG/main" r:embed="rId5"/>
              </a:ext>
            </a:extLst>
          </a:blip>
          <a:srcRect/>
          <a:stretch/>
        </p:blipFill>
        <p:spPr>
          <a:xfrm>
            <a:off x="209550" y="4608513"/>
            <a:ext cx="741362" cy="741362"/>
          </a:xfrm>
          <a:prstGeom prst="rect">
            <a:avLst/>
          </a:prstGeom>
        </p:spPr>
      </p:pic>
      <p:sp>
        <p:nvSpPr>
          <p:cNvPr id="25" name="Content Placeholder 5">
            <a:extLst>
              <a:ext uri="{FF2B5EF4-FFF2-40B4-BE49-F238E27FC236}">
                <a16:creationId xmlns:a16="http://schemas.microsoft.com/office/drawing/2014/main" id="{2E1F0AEB-51A0-73A6-1BE4-A475BDB99406}"/>
              </a:ext>
            </a:extLst>
          </p:cNvPr>
          <p:cNvSpPr>
            <a:spLocks noGrp="1"/>
          </p:cNvSpPr>
          <p:nvPr>
            <p:ph idx="13"/>
          </p:nvPr>
        </p:nvSpPr>
        <p:spPr/>
        <p:txBody>
          <a:bodyPr/>
          <a:lstStyle/>
          <a:p>
            <a:r>
              <a:rPr lang="en-US" dirty="0"/>
              <a:t>Tips</a:t>
            </a:r>
          </a:p>
        </p:txBody>
      </p:sp>
      <p:sp>
        <p:nvSpPr>
          <p:cNvPr id="36" name="Content Placeholder 6">
            <a:extLst>
              <a:ext uri="{FF2B5EF4-FFF2-40B4-BE49-F238E27FC236}">
                <a16:creationId xmlns:a16="http://schemas.microsoft.com/office/drawing/2014/main" id="{10D9D317-EFB4-788D-A018-00E7FDB2B21B}"/>
              </a:ext>
            </a:extLst>
          </p:cNvPr>
          <p:cNvSpPr txBox="1">
            <a:spLocks noGrp="1"/>
          </p:cNvSpPr>
          <p:nvPr>
            <p:ph idx="15"/>
          </p:nvPr>
        </p:nvSpPr>
        <p:spPr>
          <a:xfrm>
            <a:off x="966788" y="5166281"/>
            <a:ext cx="10972800" cy="1251625"/>
          </a:xfrm>
          <a:prstGeom prst="rect">
            <a:avLst/>
          </a:prstGeom>
          <a:noFill/>
        </p:spPr>
        <p:txBody>
          <a:bodyPr wrap="square" rtlCol="0">
            <a:spAutoFit/>
          </a:bodyPr>
          <a:lstStyle/>
          <a:p>
            <a:pPr marL="285750" indent="-285750">
              <a:lnSpc>
                <a:spcPct val="90000"/>
              </a:lnSpc>
              <a:spcBef>
                <a:spcPts val="0"/>
              </a:spcBef>
              <a:spcAft>
                <a:spcPts val="400"/>
              </a:spcAft>
              <a:buFont typeface="Arial" panose="020B0604020202020204" pitchFamily="34" charset="0"/>
              <a:buChar char="•"/>
            </a:pPr>
            <a:r>
              <a:rPr lang="en-US" sz="2000" dirty="0"/>
              <a:t>A hard copy of the manifest should be printed and included in the shipping container and sent electronically to the LH.</a:t>
            </a:r>
          </a:p>
          <a:p>
            <a:pPr marL="285750" indent="-285750">
              <a:lnSpc>
                <a:spcPct val="90000"/>
              </a:lnSpc>
              <a:spcBef>
                <a:spcPts val="0"/>
              </a:spcBef>
              <a:buFont typeface="Arial" panose="020B0604020202020204" pitchFamily="34" charset="0"/>
              <a:buChar char="•"/>
            </a:pPr>
            <a:r>
              <a:rPr lang="en-US" sz="2000" b="1" dirty="0"/>
              <a:t>DO NOT </a:t>
            </a:r>
            <a:r>
              <a:rPr lang="en-US" sz="2000" dirty="0"/>
              <a:t>ship until the manifest is approved by the Data Center and you have coordinated a shipment date </a:t>
            </a:r>
            <a:r>
              <a:rPr lang="en-US" sz="2000" i="1" dirty="0"/>
              <a:t>and</a:t>
            </a:r>
            <a:r>
              <a:rPr lang="en-US" sz="2000" dirty="0"/>
              <a:t> have received specific instructions from the Lab Hub(s).</a:t>
            </a:r>
          </a:p>
        </p:txBody>
      </p:sp>
      <p:sp>
        <p:nvSpPr>
          <p:cNvPr id="7" name="Slide Number Placeholder 7">
            <a:extLst>
              <a:ext uri="{FF2B5EF4-FFF2-40B4-BE49-F238E27FC236}">
                <a16:creationId xmlns:a16="http://schemas.microsoft.com/office/drawing/2014/main" id="{E08CFBED-59F8-B959-9373-87B2E06FECEB}"/>
              </a:ext>
            </a:extLst>
          </p:cNvPr>
          <p:cNvSpPr>
            <a:spLocks noGrp="1"/>
          </p:cNvSpPr>
          <p:nvPr>
            <p:ph type="sldNum" sz="quarter" idx="4"/>
          </p:nvPr>
        </p:nvSpPr>
        <p:spPr/>
        <p:txBody>
          <a:bodyPr/>
          <a:lstStyle/>
          <a:p>
            <a:fld id="{8DA2C6BB-42E6-DF45-96A9-E839D1C5474D}" type="slidenum">
              <a:rPr lang="en-US" smtClean="0"/>
              <a:pPr/>
              <a:t>11</a:t>
            </a:fld>
            <a:endParaRPr lang="en-US" dirty="0"/>
          </a:p>
        </p:txBody>
      </p:sp>
    </p:spTree>
    <p:extLst>
      <p:ext uri="{BB962C8B-B14F-4D97-AF65-F5344CB8AC3E}">
        <p14:creationId xmlns:p14="http://schemas.microsoft.com/office/powerpoint/2010/main" val="89537151"/>
      </p:ext>
    </p:extLst>
  </p:cSld>
  <p:clrMapOvr>
    <a:masterClrMapping/>
  </p:clrMapOvr>
  <mc:AlternateContent xmlns:mc="http://schemas.openxmlformats.org/markup-compatibility/2006" xmlns:p14="http://schemas.microsoft.com/office/powerpoint/2010/main">
    <mc:Choice Requires="p14">
      <p:transition spd="slow" p14:dur="2000" advTm="43082"/>
    </mc:Choice>
    <mc:Fallback xmlns="">
      <p:transition spd="slow" advTm="43082"/>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A98E4-96F6-8A2A-D15A-D8B3F7CB9AA7}"/>
              </a:ext>
            </a:extLst>
          </p:cNvPr>
          <p:cNvSpPr>
            <a:spLocks noGrp="1"/>
          </p:cNvSpPr>
          <p:nvPr>
            <p:ph type="title"/>
          </p:nvPr>
        </p:nvSpPr>
        <p:spPr>
          <a:xfrm>
            <a:off x="609600" y="1"/>
            <a:ext cx="11582400" cy="901707"/>
          </a:xfrm>
        </p:spPr>
        <p:txBody>
          <a:bodyPr/>
          <a:lstStyle/>
          <a:p>
            <a:r>
              <a:rPr lang="en-US" dirty="0"/>
              <a:t>Ship Samples to Lab Hub(s)                                 </a:t>
            </a:r>
            <a:r>
              <a:rPr lang="en-US" sz="2000" dirty="0"/>
              <a:t>(2 of 2)</a:t>
            </a:r>
            <a:endParaRPr lang="en-US" dirty="0"/>
          </a:p>
        </p:txBody>
      </p:sp>
      <p:pic>
        <p:nvPicPr>
          <p:cNvPr id="7" name="Content Placeholder 2" descr="Envelope with an email coming out.">
            <a:extLst>
              <a:ext uri="{FF2B5EF4-FFF2-40B4-BE49-F238E27FC236}">
                <a16:creationId xmlns:a16="http://schemas.microsoft.com/office/drawing/2014/main" id="{0BD64794-44A4-384D-818F-F5DBB8F2794E}"/>
              </a:ext>
            </a:extLst>
          </p:cNvPr>
          <p:cNvPicPr>
            <a:picLocks noGrp="1" noChangeAspect="1"/>
          </p:cNvPicPr>
          <p:nvPr>
            <p:ph sz="quarter" idx="13"/>
          </p:nvPr>
        </p:nvPicPr>
        <p:blipFill>
          <a:blip r:embed="rId3"/>
          <a:stretch>
            <a:fillRect/>
          </a:stretch>
        </p:blipFill>
        <p:spPr>
          <a:xfrm>
            <a:off x="620643" y="2209801"/>
            <a:ext cx="2191522" cy="2185416"/>
          </a:xfrm>
        </p:spPr>
      </p:pic>
      <p:sp>
        <p:nvSpPr>
          <p:cNvPr id="10" name="Content Placeholder 3">
            <a:extLst>
              <a:ext uri="{FF2B5EF4-FFF2-40B4-BE49-F238E27FC236}">
                <a16:creationId xmlns:a16="http://schemas.microsoft.com/office/drawing/2014/main" id="{7D3D8EDB-3025-3D17-1F2F-9155B221077F}"/>
              </a:ext>
            </a:extLst>
          </p:cNvPr>
          <p:cNvSpPr>
            <a:spLocks noGrp="1"/>
          </p:cNvSpPr>
          <p:nvPr>
            <p:ph idx="1"/>
          </p:nvPr>
        </p:nvSpPr>
        <p:spPr>
          <a:xfrm>
            <a:off x="3322495" y="2114612"/>
            <a:ext cx="8093650" cy="2838161"/>
          </a:xfrm>
        </p:spPr>
        <p:txBody>
          <a:bodyPr/>
          <a:lstStyle/>
          <a:p>
            <a:pPr marL="0" indent="0">
              <a:buNone/>
            </a:pPr>
            <a:r>
              <a:rPr lang="en-US" dirty="0"/>
              <a:t>Once the samples have shipped, email the Lab Hub AND Coordinating Center to let them know the samples have been shipped. Include a copy of the completed manifest as an attachment to the email.</a:t>
            </a:r>
          </a:p>
        </p:txBody>
      </p:sp>
      <p:sp>
        <p:nvSpPr>
          <p:cNvPr id="4" name="Slide Number Placeholder 4">
            <a:extLst>
              <a:ext uri="{FF2B5EF4-FFF2-40B4-BE49-F238E27FC236}">
                <a16:creationId xmlns:a16="http://schemas.microsoft.com/office/drawing/2014/main" id="{6D867DE2-85CC-CA17-70F5-62421A02416B}"/>
              </a:ext>
            </a:extLst>
          </p:cNvPr>
          <p:cNvSpPr>
            <a:spLocks noGrp="1"/>
          </p:cNvSpPr>
          <p:nvPr>
            <p:ph type="sldNum" sz="quarter" idx="4"/>
          </p:nvPr>
        </p:nvSpPr>
        <p:spPr/>
        <p:txBody>
          <a:bodyPr/>
          <a:lstStyle/>
          <a:p>
            <a:fld id="{8DA2C6BB-42E6-DF45-96A9-E839D1C5474D}" type="slidenum">
              <a:rPr lang="en-US" smtClean="0"/>
              <a:pPr/>
              <a:t>12</a:t>
            </a:fld>
            <a:endParaRPr lang="en-US" dirty="0"/>
          </a:p>
        </p:txBody>
      </p:sp>
    </p:spTree>
    <p:extLst>
      <p:ext uri="{BB962C8B-B14F-4D97-AF65-F5344CB8AC3E}">
        <p14:creationId xmlns:p14="http://schemas.microsoft.com/office/powerpoint/2010/main" val="1878503288"/>
      </p:ext>
    </p:extLst>
  </p:cSld>
  <p:clrMapOvr>
    <a:masterClrMapping/>
  </p:clrMapOvr>
  <mc:AlternateContent xmlns:mc="http://schemas.openxmlformats.org/markup-compatibility/2006" xmlns:p14="http://schemas.microsoft.com/office/powerpoint/2010/main">
    <mc:Choice Requires="p14">
      <p:transition spd="slow" p14:dur="2000" advTm="15010"/>
    </mc:Choice>
    <mc:Fallback xmlns="">
      <p:transition spd="slow" advTm="1501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0ADF6-48C7-44D4-B111-B21908DE100D}"/>
              </a:ext>
            </a:extLst>
          </p:cNvPr>
          <p:cNvSpPr>
            <a:spLocks noGrp="1"/>
          </p:cNvSpPr>
          <p:nvPr>
            <p:ph type="title"/>
          </p:nvPr>
        </p:nvSpPr>
        <p:spPr/>
        <p:txBody>
          <a:bodyPr/>
          <a:lstStyle/>
          <a:p>
            <a:r>
              <a:rPr lang="en-US" dirty="0"/>
              <a:t>Ship Samples to Lab Hub(s)- Tips</a:t>
            </a:r>
          </a:p>
        </p:txBody>
      </p:sp>
      <p:pic>
        <p:nvPicPr>
          <p:cNvPr id="11" name="Content Placeholder 2" descr="Lightbulb and gear outline.">
            <a:extLst>
              <a:ext uri="{FF2B5EF4-FFF2-40B4-BE49-F238E27FC236}">
                <a16:creationId xmlns:a16="http://schemas.microsoft.com/office/drawing/2014/main" id="{81D82080-DE04-6C77-20D7-22A7FF9C0444}"/>
              </a:ext>
              <a:ext uri="{C183D7F6-B498-43B3-948B-1728B52AA6E4}">
                <adec:decorative xmlns:adec="http://schemas.microsoft.com/office/drawing/2017/decorative" val="1"/>
              </a:ext>
            </a:extLst>
          </p:cNvPr>
          <p:cNvPicPr>
            <a:picLocks noGrp="1" noChangeAspect="1"/>
          </p:cNvPicPr>
          <p:nvPr>
            <p:ph idx="14"/>
          </p:nvPr>
        </p:nvPicPr>
        <p:blipFill>
          <a:blip r:embed="rId3">
            <a:extLst>
              <a:ext uri="{96DAC541-7B7A-43D3-8B79-37D633B846F1}">
                <asvg:svgBlip xmlns:asvg="http://schemas.microsoft.com/office/drawing/2016/SVG/main" r:embed="rId4"/>
              </a:ext>
            </a:extLst>
          </a:blip>
          <a:srcRect/>
          <a:stretch/>
        </p:blipFill>
        <p:spPr>
          <a:xfrm>
            <a:off x="238125" y="1068747"/>
            <a:ext cx="739775" cy="739775"/>
          </a:xfrm>
          <a:prstGeom prst="rect">
            <a:avLst/>
          </a:prstGeom>
        </p:spPr>
      </p:pic>
      <p:sp>
        <p:nvSpPr>
          <p:cNvPr id="8" name="Content Placeholder 3">
            <a:extLst>
              <a:ext uri="{FF2B5EF4-FFF2-40B4-BE49-F238E27FC236}">
                <a16:creationId xmlns:a16="http://schemas.microsoft.com/office/drawing/2014/main" id="{9F016B64-DA53-4C0E-AB15-2211DA52F81E}"/>
              </a:ext>
            </a:extLst>
          </p:cNvPr>
          <p:cNvSpPr>
            <a:spLocks noGrp="1"/>
          </p:cNvSpPr>
          <p:nvPr>
            <p:ph idx="13"/>
          </p:nvPr>
        </p:nvSpPr>
        <p:spPr>
          <a:xfrm>
            <a:off x="965708" y="1156216"/>
            <a:ext cx="2185416" cy="539753"/>
          </a:xfrm>
        </p:spPr>
        <p:txBody>
          <a:bodyPr/>
          <a:lstStyle/>
          <a:p>
            <a:pPr marL="0" indent="0">
              <a:buNone/>
            </a:pPr>
            <a:r>
              <a:rPr lang="en-US" dirty="0"/>
              <a:t>Tips</a:t>
            </a:r>
          </a:p>
        </p:txBody>
      </p:sp>
      <p:sp>
        <p:nvSpPr>
          <p:cNvPr id="12" name="Content Placeholder 4">
            <a:extLst>
              <a:ext uri="{FF2B5EF4-FFF2-40B4-BE49-F238E27FC236}">
                <a16:creationId xmlns:a16="http://schemas.microsoft.com/office/drawing/2014/main" id="{7945ADC0-BFF4-D29A-12D9-2DDEA1F014DE}"/>
              </a:ext>
            </a:extLst>
          </p:cNvPr>
          <p:cNvSpPr txBox="1">
            <a:spLocks noGrp="1"/>
          </p:cNvSpPr>
          <p:nvPr>
            <p:ph sz="quarter" idx="16"/>
          </p:nvPr>
        </p:nvSpPr>
        <p:spPr>
          <a:xfrm>
            <a:off x="1003300" y="1758943"/>
            <a:ext cx="10617200" cy="4262705"/>
          </a:xfrm>
          <a:prstGeom prst="rect">
            <a:avLst/>
          </a:prstGeom>
          <a:noFill/>
        </p:spPr>
        <p:txBody>
          <a:bodyPr wrap="square" rtlCol="0">
            <a:spAutoFit/>
          </a:bodyPr>
          <a:lstStyle/>
          <a:p>
            <a:pPr marL="457200" indent="-457200">
              <a:spcBef>
                <a:spcPts val="1200"/>
              </a:spcBef>
              <a:spcAft>
                <a:spcPts val="1800"/>
              </a:spcAft>
              <a:buFont typeface="Arial" panose="020B0604020202020204" pitchFamily="34" charset="0"/>
              <a:buChar char="•"/>
            </a:pPr>
            <a:r>
              <a:rPr lang="en-US" sz="2800" dirty="0"/>
              <a:t>Please see the video tutorial for additional labeling instruction: </a:t>
            </a:r>
            <a:r>
              <a:rPr lang="en-US" sz="2800" dirty="0">
                <a:hlinkClick r:id="rId5" tooltip="HHEAR SID-PID Mapping Tutorial on YouTube."/>
              </a:rPr>
              <a:t>https://www.youtube.com/watch?v=g9ceEP8sKVc</a:t>
            </a:r>
            <a:r>
              <a:rPr lang="en-US" sz="2800" dirty="0"/>
              <a:t> </a:t>
            </a:r>
          </a:p>
          <a:p>
            <a:pPr marL="457200" indent="-457200">
              <a:spcBef>
                <a:spcPts val="1200"/>
              </a:spcBef>
              <a:spcAft>
                <a:spcPts val="1800"/>
              </a:spcAft>
              <a:buFont typeface="Arial" panose="020B0604020202020204" pitchFamily="34" charset="0"/>
              <a:buChar char="•"/>
            </a:pPr>
            <a:r>
              <a:rPr lang="en-US" sz="2800" dirty="0"/>
              <a:t>Discuss best shipping practices for your specimen type with the LH.</a:t>
            </a:r>
          </a:p>
          <a:p>
            <a:pPr marL="457200" indent="-457200">
              <a:spcBef>
                <a:spcPts val="1200"/>
              </a:spcBef>
              <a:spcAft>
                <a:spcPts val="1800"/>
              </a:spcAft>
              <a:buFont typeface="Arial" panose="020B0604020202020204" pitchFamily="34" charset="0"/>
              <a:buChar char="•"/>
            </a:pPr>
            <a:r>
              <a:rPr lang="en-US" sz="2800" dirty="0"/>
              <a:t>We encourage you to utilize tracking for all sample shipments.</a:t>
            </a:r>
          </a:p>
          <a:p>
            <a:pPr marL="457200" indent="-457200">
              <a:spcBef>
                <a:spcPts val="1200"/>
              </a:spcBef>
              <a:spcAft>
                <a:spcPts val="1800"/>
              </a:spcAft>
              <a:buFont typeface="Arial" panose="020B0604020202020204" pitchFamily="34" charset="0"/>
              <a:buChar char="•"/>
            </a:pPr>
            <a:r>
              <a:rPr lang="en-US" sz="2800" dirty="0"/>
              <a:t>Reach out to the HHEAR coordinating center at </a:t>
            </a:r>
            <a:r>
              <a:rPr lang="en-US" sz="2800" dirty="0">
                <a:hlinkClick r:id="rId6" tooltip="HHEAR Coordinating Center email address."/>
              </a:rPr>
              <a:t>HHEAR_CC@westat.com</a:t>
            </a:r>
            <a:r>
              <a:rPr lang="en-US" sz="2800" dirty="0"/>
              <a:t> if you have any difficulties during the shipping process!</a:t>
            </a:r>
          </a:p>
        </p:txBody>
      </p:sp>
      <p:sp>
        <p:nvSpPr>
          <p:cNvPr id="3" name="Slide Number Placeholder 5">
            <a:extLst>
              <a:ext uri="{FF2B5EF4-FFF2-40B4-BE49-F238E27FC236}">
                <a16:creationId xmlns:a16="http://schemas.microsoft.com/office/drawing/2014/main" id="{4589CEF3-F55F-735A-6B80-FD515D8628E2}"/>
              </a:ext>
            </a:extLst>
          </p:cNvPr>
          <p:cNvSpPr>
            <a:spLocks noGrp="1"/>
          </p:cNvSpPr>
          <p:nvPr>
            <p:ph type="sldNum" sz="quarter" idx="4"/>
          </p:nvPr>
        </p:nvSpPr>
        <p:spPr/>
        <p:txBody>
          <a:bodyPr/>
          <a:lstStyle/>
          <a:p>
            <a:fld id="{8DA2C6BB-42E6-DF45-96A9-E839D1C5474D}" type="slidenum">
              <a:rPr lang="en-US" smtClean="0"/>
              <a:pPr/>
              <a:t>13</a:t>
            </a:fld>
            <a:endParaRPr lang="en-US" dirty="0"/>
          </a:p>
        </p:txBody>
      </p:sp>
    </p:spTree>
    <p:extLst>
      <p:ext uri="{BB962C8B-B14F-4D97-AF65-F5344CB8AC3E}">
        <p14:creationId xmlns:p14="http://schemas.microsoft.com/office/powerpoint/2010/main" val="2300456784"/>
      </p:ext>
    </p:extLst>
  </p:cSld>
  <p:clrMapOvr>
    <a:masterClrMapping/>
  </p:clrMapOvr>
  <mc:AlternateContent xmlns:mc="http://schemas.openxmlformats.org/markup-compatibility/2006" xmlns:p14="http://schemas.microsoft.com/office/powerpoint/2010/main">
    <mc:Choice Requires="p14">
      <p:transition spd="slow" p14:dur="2000" advTm="40134"/>
    </mc:Choice>
    <mc:Fallback xmlns="">
      <p:transition spd="slow" advTm="40134"/>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95B75-004E-8144-9005-9ACA853265AD}"/>
              </a:ext>
            </a:extLst>
          </p:cNvPr>
          <p:cNvSpPr>
            <a:spLocks noGrp="1"/>
          </p:cNvSpPr>
          <p:nvPr>
            <p:ph type="title"/>
          </p:nvPr>
        </p:nvSpPr>
        <p:spPr/>
        <p:txBody>
          <a:bodyPr/>
          <a:lstStyle/>
          <a:p>
            <a:r>
              <a:rPr lang="en-US" dirty="0"/>
              <a:t>Reminders </a:t>
            </a:r>
          </a:p>
        </p:txBody>
      </p:sp>
      <p:sp>
        <p:nvSpPr>
          <p:cNvPr id="6" name="Content Placeholder 2">
            <a:extLst>
              <a:ext uri="{FF2B5EF4-FFF2-40B4-BE49-F238E27FC236}">
                <a16:creationId xmlns:a16="http://schemas.microsoft.com/office/drawing/2014/main" id="{A65628FC-1B6D-FADA-C0A8-78202680917B}"/>
              </a:ext>
            </a:extLst>
          </p:cNvPr>
          <p:cNvSpPr txBox="1">
            <a:spLocks noGrp="1"/>
          </p:cNvSpPr>
          <p:nvPr>
            <p:ph idx="1"/>
          </p:nvPr>
        </p:nvSpPr>
        <p:spPr>
          <a:xfrm>
            <a:off x="748150" y="1165800"/>
            <a:ext cx="10972800" cy="5170646"/>
          </a:xfrm>
          <a:prstGeom prst="rect">
            <a:avLst/>
          </a:prstGeom>
          <a:noFill/>
        </p:spPr>
        <p:txBody>
          <a:bodyPr wrap="square" rtlCol="0">
            <a:spAutoFit/>
          </a:bodyPr>
          <a:lstStyle/>
          <a:p>
            <a:pPr marL="285750" indent="-285750">
              <a:spcBef>
                <a:spcPts val="1200"/>
              </a:spcBef>
              <a:buFont typeface="Wingdings" panose="05000000000000000000" pitchFamily="2" charset="2"/>
              <a:buChar char="§"/>
            </a:pPr>
            <a:r>
              <a:rPr lang="en-US" sz="3200" dirty="0"/>
              <a:t>Samples must be relabeled with HHEAR labels</a:t>
            </a:r>
          </a:p>
          <a:p>
            <a:pPr marL="800100" lvl="1" indent="-342900">
              <a:spcBef>
                <a:spcPts val="0"/>
              </a:spcBef>
              <a:spcAft>
                <a:spcPts val="1800"/>
              </a:spcAft>
              <a:buFont typeface="Arial" panose="020B0604020202020204" pitchFamily="34" charset="0"/>
              <a:buChar char="•"/>
            </a:pPr>
            <a:r>
              <a:rPr lang="en-US" sz="2400" dirty="0"/>
              <a:t>The sample labeling protocol can be found at </a:t>
            </a:r>
            <a:r>
              <a:rPr lang="en-US" sz="2400" dirty="0">
                <a:hlinkClick r:id="rId3" tooltip="HHEAR SID-PID Mapping Tutorial on YouTube."/>
              </a:rPr>
              <a:t>https://www.youtube.com/watch?v=g9ceEP8sKVc</a:t>
            </a:r>
            <a:r>
              <a:rPr lang="en-US" sz="2400" dirty="0"/>
              <a:t> </a:t>
            </a:r>
          </a:p>
          <a:p>
            <a:pPr marL="285750" indent="-285750">
              <a:spcBef>
                <a:spcPts val="1800"/>
              </a:spcBef>
              <a:spcAft>
                <a:spcPts val="1800"/>
              </a:spcAft>
              <a:buFont typeface="Wingdings" panose="05000000000000000000" pitchFamily="2" charset="2"/>
              <a:buChar char="§"/>
            </a:pPr>
            <a:r>
              <a:rPr lang="en-US" sz="3200" dirty="0"/>
              <a:t>SID and PIDs are must be linked within the document provided by the Data Center</a:t>
            </a:r>
          </a:p>
          <a:p>
            <a:pPr marL="285750" indent="-285750">
              <a:spcBef>
                <a:spcPts val="1800"/>
              </a:spcBef>
              <a:spcAft>
                <a:spcPts val="1800"/>
              </a:spcAft>
              <a:buFont typeface="Wingdings" panose="05000000000000000000" pitchFamily="2" charset="2"/>
              <a:buChar char="§"/>
            </a:pPr>
            <a:r>
              <a:rPr lang="en-US" sz="3200" dirty="0"/>
              <a:t>Samples must be shipped within 8 weeks of data approval.</a:t>
            </a:r>
          </a:p>
          <a:p>
            <a:pPr marL="285750" indent="-285750">
              <a:spcBef>
                <a:spcPts val="1800"/>
              </a:spcBef>
              <a:spcAft>
                <a:spcPts val="1800"/>
              </a:spcAft>
              <a:buFont typeface="Wingdings" panose="05000000000000000000" pitchFamily="2" charset="2"/>
              <a:buChar char="§"/>
            </a:pPr>
            <a:r>
              <a:rPr lang="en-US" sz="3200" dirty="0"/>
              <a:t>If you have questions, please contact the HHEAR Coordinating Center at </a:t>
            </a:r>
            <a:r>
              <a:rPr lang="en-US" sz="3200" dirty="0">
                <a:hlinkClick r:id="rId4" tooltip="HHEAR Coordinating Center email address."/>
              </a:rPr>
              <a:t>HHEAR_CC@westat.com</a:t>
            </a:r>
            <a:endParaRPr lang="en-US" sz="3200" dirty="0"/>
          </a:p>
        </p:txBody>
      </p:sp>
      <p:sp>
        <p:nvSpPr>
          <p:cNvPr id="4" name="Slide Number Placeholder 3">
            <a:extLst>
              <a:ext uri="{FF2B5EF4-FFF2-40B4-BE49-F238E27FC236}">
                <a16:creationId xmlns:a16="http://schemas.microsoft.com/office/drawing/2014/main" id="{98268855-F61E-1DFE-203B-FBD2B67FFB74}"/>
              </a:ext>
            </a:extLst>
          </p:cNvPr>
          <p:cNvSpPr>
            <a:spLocks noGrp="1"/>
          </p:cNvSpPr>
          <p:nvPr>
            <p:ph type="sldNum" sz="quarter" idx="4"/>
          </p:nvPr>
        </p:nvSpPr>
        <p:spPr/>
        <p:txBody>
          <a:bodyPr/>
          <a:lstStyle/>
          <a:p>
            <a:fld id="{8DA2C6BB-42E6-DF45-96A9-E839D1C5474D}" type="slidenum">
              <a:rPr lang="en-US" smtClean="0"/>
              <a:pPr/>
              <a:t>14</a:t>
            </a:fld>
            <a:endParaRPr lang="en-US" dirty="0"/>
          </a:p>
        </p:txBody>
      </p:sp>
    </p:spTree>
    <p:extLst>
      <p:ext uri="{BB962C8B-B14F-4D97-AF65-F5344CB8AC3E}">
        <p14:creationId xmlns:p14="http://schemas.microsoft.com/office/powerpoint/2010/main" val="1950865268"/>
      </p:ext>
    </p:extLst>
  </p:cSld>
  <p:clrMapOvr>
    <a:masterClrMapping/>
  </p:clrMapOvr>
  <mc:AlternateContent xmlns:mc="http://schemas.openxmlformats.org/markup-compatibility/2006" xmlns:p14="http://schemas.microsoft.com/office/powerpoint/2010/main">
    <mc:Choice Requires="p14">
      <p:transition spd="slow" p14:dur="2000" advTm="32587"/>
    </mc:Choice>
    <mc:Fallback xmlns="">
      <p:transition spd="slow" advTm="32587"/>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95B75-004E-8144-9005-9ACA853265AD}"/>
              </a:ext>
            </a:extLst>
          </p:cNvPr>
          <p:cNvSpPr>
            <a:spLocks noGrp="1"/>
          </p:cNvSpPr>
          <p:nvPr>
            <p:ph type="title"/>
          </p:nvPr>
        </p:nvSpPr>
        <p:spPr>
          <a:xfrm>
            <a:off x="609600" y="1"/>
            <a:ext cx="10972800" cy="890953"/>
          </a:xfrm>
        </p:spPr>
        <p:txBody>
          <a:bodyPr/>
          <a:lstStyle/>
          <a:p>
            <a:r>
              <a:rPr lang="en-US" dirty="0"/>
              <a:t>Resources</a:t>
            </a:r>
          </a:p>
        </p:txBody>
      </p:sp>
      <p:sp>
        <p:nvSpPr>
          <p:cNvPr id="5" name="Content Placeholder 2">
            <a:extLst>
              <a:ext uri="{FF2B5EF4-FFF2-40B4-BE49-F238E27FC236}">
                <a16:creationId xmlns:a16="http://schemas.microsoft.com/office/drawing/2014/main" id="{E52A9171-8706-4548-89E9-87CB0FDE84A7}"/>
              </a:ext>
            </a:extLst>
          </p:cNvPr>
          <p:cNvSpPr>
            <a:spLocks noGrp="1"/>
          </p:cNvSpPr>
          <p:nvPr>
            <p:ph idx="4294967295"/>
          </p:nvPr>
        </p:nvSpPr>
        <p:spPr>
          <a:xfrm>
            <a:off x="609600" y="1374371"/>
            <a:ext cx="10806546" cy="4699169"/>
          </a:xfrm>
          <a:prstGeom prst="rect">
            <a:avLst/>
          </a:prstGeom>
        </p:spPr>
        <p:txBody>
          <a:bodyPr>
            <a:normAutofit fontScale="92500" lnSpcReduction="20000"/>
          </a:bodyPr>
          <a:lstStyle/>
          <a:p>
            <a:pPr marL="0" indent="0">
              <a:buNone/>
            </a:pPr>
            <a:r>
              <a:rPr lang="en-US" dirty="0"/>
              <a:t>Refer to the following webpages for more information:</a:t>
            </a:r>
          </a:p>
          <a:p>
            <a:pPr marL="0" indent="0">
              <a:buNone/>
            </a:pPr>
            <a:endParaRPr lang="en-US" sz="1400" dirty="0"/>
          </a:p>
          <a:p>
            <a:pPr lvl="1"/>
            <a:r>
              <a:rPr lang="en-US" dirty="0"/>
              <a:t>Policies</a:t>
            </a:r>
          </a:p>
          <a:p>
            <a:pPr lvl="2"/>
            <a:r>
              <a:rPr lang="en-US" dirty="0">
                <a:hlinkClick r:id="rId3" tooltip="Policies on HHEAR website."/>
              </a:rPr>
              <a:t>https://hhearprogram.org/policies</a:t>
            </a:r>
            <a:r>
              <a:rPr lang="en-US" dirty="0"/>
              <a:t> </a:t>
            </a:r>
          </a:p>
          <a:p>
            <a:pPr lvl="1"/>
            <a:r>
              <a:rPr lang="en-US" dirty="0"/>
              <a:t>Support Documents</a:t>
            </a:r>
          </a:p>
          <a:p>
            <a:pPr lvl="2"/>
            <a:r>
              <a:rPr lang="en-US" dirty="0">
                <a:hlinkClick r:id="rId4" tooltip="Support Document on HHEAR website."/>
              </a:rPr>
              <a:t>https://hhearprogram.org/support-docs</a:t>
            </a:r>
            <a:r>
              <a:rPr lang="en-US" dirty="0"/>
              <a:t> </a:t>
            </a:r>
          </a:p>
          <a:p>
            <a:pPr lvl="1"/>
            <a:r>
              <a:rPr lang="en-US" dirty="0"/>
              <a:t>FAQs</a:t>
            </a:r>
          </a:p>
          <a:p>
            <a:pPr lvl="2"/>
            <a:r>
              <a:rPr lang="en-US" dirty="0">
                <a:hlinkClick r:id="rId5" tooltip="FAQs on HHEAR website."/>
              </a:rPr>
              <a:t>https://hhearprogram.org/faqs</a:t>
            </a:r>
            <a:r>
              <a:rPr lang="en-US" dirty="0"/>
              <a:t> </a:t>
            </a:r>
          </a:p>
          <a:p>
            <a:pPr lvl="1"/>
            <a:r>
              <a:rPr lang="en-US" dirty="0"/>
              <a:t>Data Center Resources</a:t>
            </a:r>
          </a:p>
          <a:p>
            <a:pPr lvl="2"/>
            <a:r>
              <a:rPr lang="en-US" dirty="0">
                <a:hlinkClick r:id="rId6" tooltip="HHEAR Data Center website."/>
              </a:rPr>
              <a:t>https://hheardatacenter.mssm.edu</a:t>
            </a:r>
            <a:r>
              <a:rPr lang="en-US" dirty="0"/>
              <a:t> (click on the resources tab)</a:t>
            </a:r>
          </a:p>
          <a:p>
            <a:pPr lvl="1"/>
            <a:r>
              <a:rPr lang="en-US" dirty="0"/>
              <a:t>Sample Labeling Protocol</a:t>
            </a:r>
          </a:p>
          <a:p>
            <a:pPr lvl="2"/>
            <a:r>
              <a:rPr lang="en-US" dirty="0">
                <a:hlinkClick r:id="rId7" tooltip="HHEAR SID-PID Mapping Tutorial on YouTube."/>
              </a:rPr>
              <a:t>https://www.youtube.com/watch?v=g9ceEP8sKVc</a:t>
            </a:r>
            <a:r>
              <a:rPr lang="en-US" dirty="0"/>
              <a:t> </a:t>
            </a:r>
            <a:endParaRPr lang="en-US" dirty="0">
              <a:highlight>
                <a:srgbClr val="FFFF00"/>
              </a:highlight>
            </a:endParaRPr>
          </a:p>
          <a:p>
            <a:pPr marL="0" indent="0">
              <a:buNone/>
            </a:pPr>
            <a:endParaRPr lang="en-US" dirty="0"/>
          </a:p>
          <a:p>
            <a:pPr marL="0" indent="0">
              <a:buNone/>
            </a:pPr>
            <a:endParaRPr lang="en-US" dirty="0"/>
          </a:p>
        </p:txBody>
      </p:sp>
      <p:sp>
        <p:nvSpPr>
          <p:cNvPr id="3" name="Slide Number Placeholder 3">
            <a:extLst>
              <a:ext uri="{FF2B5EF4-FFF2-40B4-BE49-F238E27FC236}">
                <a16:creationId xmlns:a16="http://schemas.microsoft.com/office/drawing/2014/main" id="{3F193AB7-CD2E-BF6B-D8DA-5D847C89017A}"/>
              </a:ext>
            </a:extLst>
          </p:cNvPr>
          <p:cNvSpPr>
            <a:spLocks noGrp="1"/>
          </p:cNvSpPr>
          <p:nvPr>
            <p:ph type="sldNum" sz="quarter" idx="4"/>
          </p:nvPr>
        </p:nvSpPr>
        <p:spPr/>
        <p:txBody>
          <a:bodyPr/>
          <a:lstStyle/>
          <a:p>
            <a:fld id="{8DA2C6BB-42E6-DF45-96A9-E839D1C5474D}" type="slidenum">
              <a:rPr lang="en-US" smtClean="0"/>
              <a:pPr/>
              <a:t>15</a:t>
            </a:fld>
            <a:endParaRPr lang="en-US" dirty="0"/>
          </a:p>
        </p:txBody>
      </p:sp>
    </p:spTree>
    <p:extLst>
      <p:ext uri="{BB962C8B-B14F-4D97-AF65-F5344CB8AC3E}">
        <p14:creationId xmlns:p14="http://schemas.microsoft.com/office/powerpoint/2010/main" val="556544934"/>
      </p:ext>
    </p:extLst>
  </p:cSld>
  <p:clrMapOvr>
    <a:masterClrMapping/>
  </p:clrMapOvr>
  <mc:AlternateContent xmlns:mc="http://schemas.openxmlformats.org/markup-compatibility/2006" xmlns:p14="http://schemas.microsoft.com/office/powerpoint/2010/main">
    <mc:Choice Requires="p14">
      <p:transition spd="slow" p14:dur="2000" advTm="21302"/>
    </mc:Choice>
    <mc:Fallback xmlns="">
      <p:transition spd="slow" advTm="21302"/>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95B75-004E-8144-9005-9ACA853265AD}"/>
              </a:ext>
            </a:extLst>
          </p:cNvPr>
          <p:cNvSpPr>
            <a:spLocks noGrp="1"/>
          </p:cNvSpPr>
          <p:nvPr>
            <p:ph type="title"/>
          </p:nvPr>
        </p:nvSpPr>
        <p:spPr>
          <a:xfrm>
            <a:off x="609600" y="1"/>
            <a:ext cx="11582400" cy="890953"/>
          </a:xfrm>
        </p:spPr>
        <p:txBody>
          <a:bodyPr/>
          <a:lstStyle/>
          <a:p>
            <a:r>
              <a:rPr lang="en-US" dirty="0"/>
              <a:t>Navigating </a:t>
            </a:r>
            <a:r>
              <a:rPr lang="en-US" dirty="0" err="1"/>
              <a:t>HHEAR</a:t>
            </a:r>
            <a:r>
              <a:rPr lang="en-US" dirty="0"/>
              <a:t> Post-Approval 				  	      </a:t>
            </a:r>
            <a:r>
              <a:rPr lang="en-US" sz="2000" dirty="0"/>
              <a:t>(1 of 3)</a:t>
            </a:r>
            <a:endParaRPr lang="en-US" dirty="0"/>
          </a:p>
        </p:txBody>
      </p:sp>
      <p:sp>
        <p:nvSpPr>
          <p:cNvPr id="13" name="Content Placeholder 2">
            <a:extLst>
              <a:ext uri="{FF2B5EF4-FFF2-40B4-BE49-F238E27FC236}">
                <a16:creationId xmlns:a16="http://schemas.microsoft.com/office/drawing/2014/main" id="{3B6B4B14-7D54-8B57-18B2-B33B24C7C2F7}"/>
              </a:ext>
            </a:extLst>
          </p:cNvPr>
          <p:cNvSpPr>
            <a:spLocks noGrp="1"/>
          </p:cNvSpPr>
          <p:nvPr>
            <p:ph sz="quarter" idx="16"/>
          </p:nvPr>
        </p:nvSpPr>
        <p:spPr>
          <a:xfrm>
            <a:off x="609600" y="1133190"/>
            <a:ext cx="10972800" cy="548640"/>
          </a:xfrm>
          <a:prstGeom prst="rect">
            <a:avLst/>
          </a:prstGeom>
        </p:spPr>
        <p:txBody>
          <a:bodyPr wrap="square">
            <a:spAutoFit/>
          </a:bodyPr>
          <a:lstStyle/>
          <a:p>
            <a:pPr marL="457200" indent="-457200">
              <a:buFont typeface="Arial" panose="020B0604020202020204" pitchFamily="34" charset="0"/>
              <a:buChar char="•"/>
            </a:pPr>
            <a:r>
              <a:rPr lang="en-US" sz="2600" dirty="0"/>
              <a:t>The Steps of the Post-Approval process include:</a:t>
            </a:r>
          </a:p>
        </p:txBody>
      </p:sp>
      <p:pic>
        <p:nvPicPr>
          <p:cNvPr id="5" name="Content Placeholder 3" descr="Diagram depicting the 4 steps of post-approval process, highlighting that step 2 (Prepare and Ship Samples to Lab Hubs) will be the focus of the module.">
            <a:extLst>
              <a:ext uri="{FF2B5EF4-FFF2-40B4-BE49-F238E27FC236}">
                <a16:creationId xmlns:a16="http://schemas.microsoft.com/office/drawing/2014/main" id="{0F8617D9-CC04-1CEE-6187-85D7CB48A2ED}"/>
              </a:ext>
            </a:extLst>
          </p:cNvPr>
          <p:cNvPicPr>
            <a:picLocks noGrp="1" noChangeAspect="1"/>
          </p:cNvPicPr>
          <p:nvPr>
            <p:ph idx="1"/>
          </p:nvPr>
        </p:nvPicPr>
        <p:blipFill>
          <a:blip r:embed="rId3"/>
          <a:stretch>
            <a:fillRect/>
          </a:stretch>
        </p:blipFill>
        <p:spPr>
          <a:xfrm>
            <a:off x="1224034" y="1726620"/>
            <a:ext cx="9896475" cy="4457700"/>
          </a:xfrm>
          <a:prstGeom prst="rect">
            <a:avLst/>
          </a:prstGeom>
        </p:spPr>
      </p:pic>
      <p:sp>
        <p:nvSpPr>
          <p:cNvPr id="15" name="Content Placeholder 4">
            <a:extLst>
              <a:ext uri="{FF2B5EF4-FFF2-40B4-BE49-F238E27FC236}">
                <a16:creationId xmlns:a16="http://schemas.microsoft.com/office/drawing/2014/main" id="{9D4FF3AA-D457-2B82-5FEE-F37373F77B6C}"/>
              </a:ext>
            </a:extLst>
          </p:cNvPr>
          <p:cNvSpPr>
            <a:spLocks noGrp="1"/>
          </p:cNvSpPr>
          <p:nvPr>
            <p:ph idx="14"/>
          </p:nvPr>
        </p:nvSpPr>
        <p:spPr>
          <a:xfrm>
            <a:off x="9518904" y="2167128"/>
            <a:ext cx="2432304" cy="1261872"/>
          </a:xfrm>
          <a:prstGeom prst="leftArrow">
            <a:avLst/>
          </a:prstGeom>
          <a:solidFill>
            <a:srgbClr val="F98F2B"/>
          </a:solidFill>
        </p:spPr>
        <p:style>
          <a:lnRef idx="1">
            <a:schemeClr val="accent1"/>
          </a:lnRef>
          <a:fillRef idx="3">
            <a:schemeClr val="accent1"/>
          </a:fillRef>
          <a:effectRef idx="2">
            <a:schemeClr val="accent1"/>
          </a:effectRef>
          <a:fontRef idx="minor">
            <a:schemeClr val="lt1"/>
          </a:fontRef>
        </p:style>
        <p:txBody>
          <a:bodyPr rtlCol="0" anchor="ctr">
            <a:noAutofit/>
          </a:bodyPr>
          <a:lstStyle/>
          <a:p>
            <a:pPr marL="0" indent="0" algn="ctr">
              <a:buNone/>
            </a:pPr>
            <a:r>
              <a:rPr lang="en-US" sz="1800" dirty="0">
                <a:solidFill>
                  <a:schemeClr val="tx1">
                    <a:lumMod val="75000"/>
                  </a:schemeClr>
                </a:solidFill>
              </a:rPr>
              <a:t>This module will focus on this step.</a:t>
            </a:r>
          </a:p>
        </p:txBody>
      </p:sp>
      <p:sp>
        <p:nvSpPr>
          <p:cNvPr id="6" name="Slide Number Placeholder 5">
            <a:extLst>
              <a:ext uri="{FF2B5EF4-FFF2-40B4-BE49-F238E27FC236}">
                <a16:creationId xmlns:a16="http://schemas.microsoft.com/office/drawing/2014/main" id="{A914D131-37C8-70F4-9690-A6D6A28E2BB3}"/>
              </a:ext>
            </a:extLst>
          </p:cNvPr>
          <p:cNvSpPr>
            <a:spLocks noGrp="1"/>
          </p:cNvSpPr>
          <p:nvPr>
            <p:ph type="sldNum" sz="quarter" idx="4"/>
          </p:nvPr>
        </p:nvSpPr>
        <p:spPr/>
        <p:txBody>
          <a:bodyPr/>
          <a:lstStyle/>
          <a:p>
            <a:fld id="{8DA2C6BB-42E6-DF45-96A9-E839D1C5474D}" type="slidenum">
              <a:rPr lang="en-US" smtClean="0"/>
              <a:pPr/>
              <a:t>2</a:t>
            </a:fld>
            <a:endParaRPr lang="en-US" dirty="0"/>
          </a:p>
        </p:txBody>
      </p:sp>
    </p:spTree>
    <p:extLst>
      <p:ext uri="{BB962C8B-B14F-4D97-AF65-F5344CB8AC3E}">
        <p14:creationId xmlns:p14="http://schemas.microsoft.com/office/powerpoint/2010/main" val="748232884"/>
      </p:ext>
    </p:extLst>
  </p:cSld>
  <p:clrMapOvr>
    <a:masterClrMapping/>
  </p:clrMapOvr>
  <mc:AlternateContent xmlns:mc="http://schemas.openxmlformats.org/markup-compatibility/2006" xmlns:p14="http://schemas.microsoft.com/office/powerpoint/2010/main">
    <mc:Choice Requires="p14">
      <p:transition spd="slow" p14:dur="2000" advTm="19955"/>
    </mc:Choice>
    <mc:Fallback xmlns="">
      <p:transition spd="slow" advTm="19955"/>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95B75-004E-8144-9005-9ACA853265AD}"/>
              </a:ext>
            </a:extLst>
          </p:cNvPr>
          <p:cNvSpPr>
            <a:spLocks noGrp="1"/>
          </p:cNvSpPr>
          <p:nvPr>
            <p:ph type="title"/>
          </p:nvPr>
        </p:nvSpPr>
        <p:spPr>
          <a:xfrm>
            <a:off x="609600" y="1"/>
            <a:ext cx="11582400" cy="890953"/>
          </a:xfrm>
        </p:spPr>
        <p:txBody>
          <a:bodyPr/>
          <a:lstStyle/>
          <a:p>
            <a:r>
              <a:rPr lang="en-US" dirty="0"/>
              <a:t>Navigating </a:t>
            </a:r>
            <a:r>
              <a:rPr lang="en-US" dirty="0" err="1"/>
              <a:t>HHEAR</a:t>
            </a:r>
            <a:r>
              <a:rPr lang="en-US" dirty="0"/>
              <a:t> Post-Approval 				  	      </a:t>
            </a:r>
            <a:r>
              <a:rPr lang="en-US" sz="2000" dirty="0"/>
              <a:t>(2 of 3)</a:t>
            </a:r>
            <a:endParaRPr lang="en-US" dirty="0"/>
          </a:p>
        </p:txBody>
      </p:sp>
      <p:sp>
        <p:nvSpPr>
          <p:cNvPr id="5" name="Content Placeholder 2">
            <a:extLst>
              <a:ext uri="{FF2B5EF4-FFF2-40B4-BE49-F238E27FC236}">
                <a16:creationId xmlns:a16="http://schemas.microsoft.com/office/drawing/2014/main" id="{E52A9171-8706-4548-89E9-87CB0FDE84A7}"/>
              </a:ext>
            </a:extLst>
          </p:cNvPr>
          <p:cNvSpPr>
            <a:spLocks noGrp="1"/>
          </p:cNvSpPr>
          <p:nvPr>
            <p:ph idx="4294967295"/>
          </p:nvPr>
        </p:nvSpPr>
        <p:spPr>
          <a:xfrm>
            <a:off x="745068" y="1320923"/>
            <a:ext cx="11142134" cy="4187793"/>
          </a:xfrm>
          <a:prstGeom prst="rect">
            <a:avLst/>
          </a:prstGeom>
        </p:spPr>
        <p:txBody>
          <a:bodyPr>
            <a:normAutofit/>
          </a:bodyPr>
          <a:lstStyle/>
          <a:p>
            <a:pPr marL="0" indent="0">
              <a:buNone/>
            </a:pPr>
            <a:r>
              <a:rPr lang="en-US" dirty="0"/>
              <a:t>Objectives:</a:t>
            </a:r>
          </a:p>
          <a:p>
            <a:pPr>
              <a:spcBef>
                <a:spcPts val="1200"/>
              </a:spcBef>
            </a:pPr>
            <a:r>
              <a:rPr lang="en-US" dirty="0"/>
              <a:t>Understand the steps involved in </a:t>
            </a:r>
            <a:r>
              <a:rPr lang="en-US" b="1" dirty="0">
                <a:solidFill>
                  <a:srgbClr val="067BBD"/>
                </a:solidFill>
              </a:rPr>
              <a:t>properly labeling</a:t>
            </a:r>
            <a:r>
              <a:rPr lang="en-US" dirty="0"/>
              <a:t> your samples and how to link your SIDs and PIDs.</a:t>
            </a:r>
          </a:p>
          <a:p>
            <a:pPr>
              <a:spcBef>
                <a:spcPts val="1200"/>
              </a:spcBef>
            </a:pPr>
            <a:r>
              <a:rPr lang="en-US" dirty="0"/>
              <a:t>Be aware of </a:t>
            </a:r>
            <a:r>
              <a:rPr lang="en-US" b="1" dirty="0">
                <a:solidFill>
                  <a:srgbClr val="067BBD"/>
                </a:solidFill>
              </a:rPr>
              <a:t>critical activities and deadlines</a:t>
            </a:r>
            <a:r>
              <a:rPr lang="en-US" dirty="0">
                <a:solidFill>
                  <a:schemeClr val="accent5">
                    <a:lumMod val="75000"/>
                  </a:schemeClr>
                </a:solidFill>
              </a:rPr>
              <a:t> </a:t>
            </a:r>
            <a:r>
              <a:rPr lang="en-US" dirty="0"/>
              <a:t>along the way (including how and when to ship samples.)</a:t>
            </a:r>
          </a:p>
          <a:p>
            <a:pPr>
              <a:spcBef>
                <a:spcPts val="1200"/>
              </a:spcBef>
            </a:pPr>
            <a:r>
              <a:rPr lang="en-US" b="1" dirty="0">
                <a:solidFill>
                  <a:srgbClr val="067BBD"/>
                </a:solidFill>
              </a:rPr>
              <a:t>Obtain access</a:t>
            </a:r>
            <a:r>
              <a:rPr lang="en-US" dirty="0">
                <a:solidFill>
                  <a:schemeClr val="accent1">
                    <a:lumMod val="75000"/>
                  </a:schemeClr>
                </a:solidFill>
              </a:rPr>
              <a:t> </a:t>
            </a:r>
            <a:r>
              <a:rPr lang="en-US" dirty="0"/>
              <a:t>to guidance and tools for successfully navigating the post-approval process. </a:t>
            </a:r>
          </a:p>
        </p:txBody>
      </p:sp>
      <p:sp>
        <p:nvSpPr>
          <p:cNvPr id="3" name="Slide Number Placeholder 3">
            <a:extLst>
              <a:ext uri="{FF2B5EF4-FFF2-40B4-BE49-F238E27FC236}">
                <a16:creationId xmlns:a16="http://schemas.microsoft.com/office/drawing/2014/main" id="{8DA9C4CE-63A3-2006-B3FC-AF8D1442F3C1}"/>
              </a:ext>
            </a:extLst>
          </p:cNvPr>
          <p:cNvSpPr>
            <a:spLocks noGrp="1"/>
          </p:cNvSpPr>
          <p:nvPr>
            <p:ph type="sldNum" sz="quarter" idx="4"/>
          </p:nvPr>
        </p:nvSpPr>
        <p:spPr/>
        <p:txBody>
          <a:bodyPr/>
          <a:lstStyle/>
          <a:p>
            <a:fld id="{8DA2C6BB-42E6-DF45-96A9-E839D1C5474D}" type="slidenum">
              <a:rPr lang="en-US" smtClean="0"/>
              <a:pPr/>
              <a:t>3</a:t>
            </a:fld>
            <a:endParaRPr lang="en-US" dirty="0"/>
          </a:p>
        </p:txBody>
      </p:sp>
    </p:spTree>
    <p:extLst>
      <p:ext uri="{BB962C8B-B14F-4D97-AF65-F5344CB8AC3E}">
        <p14:creationId xmlns:p14="http://schemas.microsoft.com/office/powerpoint/2010/main" val="1333702873"/>
      </p:ext>
    </p:extLst>
  </p:cSld>
  <p:clrMapOvr>
    <a:masterClrMapping/>
  </p:clrMapOvr>
  <mc:AlternateContent xmlns:mc="http://schemas.openxmlformats.org/markup-compatibility/2006" xmlns:p14="http://schemas.microsoft.com/office/powerpoint/2010/main">
    <mc:Choice Requires="p14">
      <p:transition spd="slow" p14:dur="2000" advTm="31658"/>
    </mc:Choice>
    <mc:Fallback xmlns="">
      <p:transition spd="slow" advTm="31658"/>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1">
            <a:extLst>
              <a:ext uri="{FF2B5EF4-FFF2-40B4-BE49-F238E27FC236}">
                <a16:creationId xmlns:a16="http://schemas.microsoft.com/office/drawing/2014/main" id="{E2457C38-F80F-A5F4-AC58-E8AB80B0773B}"/>
              </a:ext>
            </a:extLst>
          </p:cNvPr>
          <p:cNvSpPr>
            <a:spLocks noGrp="1"/>
          </p:cNvSpPr>
          <p:nvPr>
            <p:ph type="title"/>
          </p:nvPr>
        </p:nvSpPr>
        <p:spPr>
          <a:xfrm>
            <a:off x="609600" y="1"/>
            <a:ext cx="11582400" cy="890953"/>
          </a:xfrm>
        </p:spPr>
        <p:txBody>
          <a:bodyPr>
            <a:normAutofit/>
          </a:bodyPr>
          <a:lstStyle/>
          <a:p>
            <a:r>
              <a:rPr lang="en-US" dirty="0"/>
              <a:t>Navigating </a:t>
            </a:r>
            <a:r>
              <a:rPr lang="en-US" dirty="0" err="1"/>
              <a:t>HHEAR</a:t>
            </a:r>
            <a:r>
              <a:rPr lang="en-US" dirty="0"/>
              <a:t> Post-Approval 				  	      </a:t>
            </a:r>
            <a:r>
              <a:rPr lang="en-US" sz="2000" dirty="0"/>
              <a:t>(3 of 3)</a:t>
            </a:r>
            <a:endParaRPr lang="en-US" dirty="0"/>
          </a:p>
        </p:txBody>
      </p:sp>
      <p:pic>
        <p:nvPicPr>
          <p:cNvPr id="2" name="Content Placeholder 2" descr="Diagram depicting steps to label and ship sample after the 16 weeks post-approval process.">
            <a:extLst>
              <a:ext uri="{FF2B5EF4-FFF2-40B4-BE49-F238E27FC236}">
                <a16:creationId xmlns:a16="http://schemas.microsoft.com/office/drawing/2014/main" id="{10753F81-58C5-84A1-1B1D-861A1B0805A2}"/>
              </a:ext>
            </a:extLst>
          </p:cNvPr>
          <p:cNvPicPr>
            <a:picLocks noGrp="1" noChangeAspect="1"/>
          </p:cNvPicPr>
          <p:nvPr>
            <p:ph idx="1"/>
          </p:nvPr>
        </p:nvPicPr>
        <p:blipFill>
          <a:blip r:embed="rId3"/>
          <a:stretch>
            <a:fillRect/>
          </a:stretch>
        </p:blipFill>
        <p:spPr>
          <a:xfrm>
            <a:off x="36443" y="1007727"/>
            <a:ext cx="12152888" cy="5389625"/>
          </a:xfrm>
          <a:prstGeom prst="rect">
            <a:avLst/>
          </a:prstGeom>
        </p:spPr>
      </p:pic>
      <p:sp>
        <p:nvSpPr>
          <p:cNvPr id="3" name="Slide Number Placeholder 3">
            <a:extLst>
              <a:ext uri="{FF2B5EF4-FFF2-40B4-BE49-F238E27FC236}">
                <a16:creationId xmlns:a16="http://schemas.microsoft.com/office/drawing/2014/main" id="{31168578-76C1-3144-8E7D-1214C61708A5}"/>
              </a:ext>
            </a:extLst>
          </p:cNvPr>
          <p:cNvSpPr>
            <a:spLocks noGrp="1"/>
          </p:cNvSpPr>
          <p:nvPr>
            <p:ph type="sldNum" sz="quarter" idx="4"/>
          </p:nvPr>
        </p:nvSpPr>
        <p:spPr/>
        <p:txBody>
          <a:bodyPr/>
          <a:lstStyle/>
          <a:p>
            <a:fld id="{8DA2C6BB-42E6-DF45-96A9-E839D1C5474D}" type="slidenum">
              <a:rPr lang="en-US" smtClean="0"/>
              <a:pPr/>
              <a:t>4</a:t>
            </a:fld>
            <a:endParaRPr lang="en-US" dirty="0"/>
          </a:p>
        </p:txBody>
      </p:sp>
    </p:spTree>
    <p:extLst>
      <p:ext uri="{BB962C8B-B14F-4D97-AF65-F5344CB8AC3E}">
        <p14:creationId xmlns:p14="http://schemas.microsoft.com/office/powerpoint/2010/main" val="272093729"/>
      </p:ext>
    </p:extLst>
  </p:cSld>
  <p:clrMapOvr>
    <a:masterClrMapping/>
  </p:clrMapOvr>
  <mc:AlternateContent xmlns:mc="http://schemas.openxmlformats.org/markup-compatibility/2006" xmlns:p14="http://schemas.microsoft.com/office/powerpoint/2010/main">
    <mc:Choice Requires="p14">
      <p:transition spd="slow" p14:dur="2000" advTm="22045"/>
    </mc:Choice>
    <mc:Fallback xmlns="">
      <p:transition spd="slow" advTm="22045"/>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000E1-D9C2-49FD-8791-F79AE3229DD0}"/>
              </a:ext>
            </a:extLst>
          </p:cNvPr>
          <p:cNvSpPr>
            <a:spLocks noGrp="1"/>
          </p:cNvSpPr>
          <p:nvPr>
            <p:ph type="title"/>
          </p:nvPr>
        </p:nvSpPr>
        <p:spPr>
          <a:xfrm>
            <a:off x="609600" y="1"/>
            <a:ext cx="11582400" cy="890953"/>
          </a:xfrm>
        </p:spPr>
        <p:txBody>
          <a:bodyPr/>
          <a:lstStyle/>
          <a:p>
            <a:r>
              <a:rPr lang="en-US" dirty="0"/>
              <a:t>Preparing to Ship Samples to Lab Hub(s)          </a:t>
            </a:r>
            <a:r>
              <a:rPr lang="en-US" sz="2000" dirty="0"/>
              <a:t>(1 of 6)</a:t>
            </a:r>
            <a:endParaRPr lang="en-US" dirty="0"/>
          </a:p>
        </p:txBody>
      </p:sp>
      <p:pic>
        <p:nvPicPr>
          <p:cNvPr id="3" name="Content Placeholder 2" descr="Diagram depicting the steps of the 17-18 weeks post-approval process.">
            <a:extLst>
              <a:ext uri="{FF2B5EF4-FFF2-40B4-BE49-F238E27FC236}">
                <a16:creationId xmlns:a16="http://schemas.microsoft.com/office/drawing/2014/main" id="{39E85A41-6660-BA85-0C84-6CCC1145213A}"/>
              </a:ext>
            </a:extLst>
          </p:cNvPr>
          <p:cNvPicPr>
            <a:picLocks noGrp="1" noChangeAspect="1"/>
          </p:cNvPicPr>
          <p:nvPr>
            <p:ph sz="quarter" idx="16"/>
          </p:nvPr>
        </p:nvPicPr>
        <p:blipFill>
          <a:blip r:embed="rId3"/>
          <a:stretch>
            <a:fillRect/>
          </a:stretch>
        </p:blipFill>
        <p:spPr>
          <a:xfrm>
            <a:off x="243674" y="1024370"/>
            <a:ext cx="2705100" cy="2038350"/>
          </a:xfrm>
          <a:prstGeom prst="rect">
            <a:avLst/>
          </a:prstGeom>
        </p:spPr>
      </p:pic>
      <p:sp>
        <p:nvSpPr>
          <p:cNvPr id="42" name="Content Placeholder 3">
            <a:extLst>
              <a:ext uri="{FF2B5EF4-FFF2-40B4-BE49-F238E27FC236}">
                <a16:creationId xmlns:a16="http://schemas.microsoft.com/office/drawing/2014/main" id="{20BED2DE-1F9E-7661-C756-88B7B73B0256}"/>
              </a:ext>
            </a:extLst>
          </p:cNvPr>
          <p:cNvSpPr>
            <a:spLocks noGrp="1"/>
          </p:cNvSpPr>
          <p:nvPr>
            <p:ph sz="quarter" idx="17"/>
          </p:nvPr>
        </p:nvSpPr>
        <p:spPr/>
        <p:txBody>
          <a:bodyPr/>
          <a:lstStyle/>
          <a:p>
            <a:r>
              <a:rPr lang="en-US" dirty="0"/>
              <a:t>As soon as all clearance activities are complete AND the Data Center approves your epidemiological data, the Coordinating Center schedules a conference call with you to discuss requirements for:</a:t>
            </a:r>
          </a:p>
        </p:txBody>
      </p:sp>
      <p:sp>
        <p:nvSpPr>
          <p:cNvPr id="80" name="Content Placeholder 4">
            <a:extLst>
              <a:ext uri="{FF2B5EF4-FFF2-40B4-BE49-F238E27FC236}">
                <a16:creationId xmlns:a16="http://schemas.microsoft.com/office/drawing/2014/main" id="{BA814D46-4ACB-846C-B586-0BD37883D4B0}"/>
              </a:ext>
            </a:extLst>
          </p:cNvPr>
          <p:cNvSpPr>
            <a:spLocks noGrp="1"/>
          </p:cNvSpPr>
          <p:nvPr>
            <p:ph sz="quarter" idx="19"/>
          </p:nvPr>
        </p:nvSpPr>
        <p:spPr/>
        <p:txBody>
          <a:bodyPr/>
          <a:lstStyle/>
          <a:p>
            <a:pPr marL="234950" indent="-234950"/>
            <a:r>
              <a:rPr lang="en-US" sz="2400" dirty="0"/>
              <a:t>Aliquoting</a:t>
            </a:r>
          </a:p>
        </p:txBody>
      </p:sp>
      <p:sp>
        <p:nvSpPr>
          <p:cNvPr id="81" name="Content Placeholder 5">
            <a:extLst>
              <a:ext uri="{FF2B5EF4-FFF2-40B4-BE49-F238E27FC236}">
                <a16:creationId xmlns:a16="http://schemas.microsoft.com/office/drawing/2014/main" id="{79B962BC-F189-AA97-4B6D-AC7EA9BA2E40}"/>
              </a:ext>
            </a:extLst>
          </p:cNvPr>
          <p:cNvSpPr>
            <a:spLocks noGrp="1"/>
          </p:cNvSpPr>
          <p:nvPr>
            <p:ph sz="quarter" idx="20"/>
          </p:nvPr>
        </p:nvSpPr>
        <p:spPr/>
        <p:txBody>
          <a:bodyPr/>
          <a:lstStyle/>
          <a:p>
            <a:pPr marL="234950" indent="-234950"/>
            <a:r>
              <a:rPr lang="en-US" sz="2400" dirty="0"/>
              <a:t>Relabeling</a:t>
            </a:r>
          </a:p>
        </p:txBody>
      </p:sp>
      <p:sp>
        <p:nvSpPr>
          <p:cNvPr id="82" name="Content Placeholder 6">
            <a:extLst>
              <a:ext uri="{FF2B5EF4-FFF2-40B4-BE49-F238E27FC236}">
                <a16:creationId xmlns:a16="http://schemas.microsoft.com/office/drawing/2014/main" id="{F7D7E683-2E6F-36AB-6FB3-836BBF06D7E5}"/>
              </a:ext>
            </a:extLst>
          </p:cNvPr>
          <p:cNvSpPr>
            <a:spLocks noGrp="1"/>
          </p:cNvSpPr>
          <p:nvPr>
            <p:ph sz="quarter" idx="21"/>
          </p:nvPr>
        </p:nvSpPr>
        <p:spPr/>
        <p:txBody>
          <a:bodyPr/>
          <a:lstStyle/>
          <a:p>
            <a:pPr marL="234950" indent="-234950"/>
            <a:r>
              <a:rPr lang="en-US" sz="2400" dirty="0"/>
              <a:t>Shipping samples</a:t>
            </a:r>
          </a:p>
        </p:txBody>
      </p:sp>
      <p:sp>
        <p:nvSpPr>
          <p:cNvPr id="103" name="Content Placeholder 7">
            <a:extLst>
              <a:ext uri="{FF2B5EF4-FFF2-40B4-BE49-F238E27FC236}">
                <a16:creationId xmlns:a16="http://schemas.microsoft.com/office/drawing/2014/main" id="{FAF0AF3C-5C9D-7761-5296-5D862EF4E42B}"/>
              </a:ext>
            </a:extLst>
          </p:cNvPr>
          <p:cNvSpPr txBox="1">
            <a:spLocks noGrp="1"/>
          </p:cNvSpPr>
          <p:nvPr>
            <p:ph sz="quarter" idx="18"/>
          </p:nvPr>
        </p:nvSpPr>
        <p:spPr>
          <a:xfrm>
            <a:off x="609600" y="3512130"/>
            <a:ext cx="10972800" cy="1079500"/>
          </a:xfrm>
          <a:prstGeom prst="rect">
            <a:avLst/>
          </a:prstGeom>
          <a:noFill/>
        </p:spPr>
        <p:txBody>
          <a:bodyPr wrap="square">
            <a:spAutoFit/>
          </a:bodyPr>
          <a:lstStyle/>
          <a:p>
            <a:pPr marL="457200" indent="-457200">
              <a:buFont typeface="Wingdings" panose="05000000000000000000" pitchFamily="2" charset="2"/>
              <a:buChar char="§"/>
            </a:pPr>
            <a:r>
              <a:rPr lang="en-US" sz="2800" dirty="0"/>
              <a:t>The coordinating center will print and send you the sample labels before the call.</a:t>
            </a:r>
          </a:p>
        </p:txBody>
      </p:sp>
      <p:pic>
        <p:nvPicPr>
          <p:cNvPr id="105" name="Content Placeholder 8" descr="Lightbulb and gear outline.">
            <a:extLst>
              <a:ext uri="{FF2B5EF4-FFF2-40B4-BE49-F238E27FC236}">
                <a16:creationId xmlns:a16="http://schemas.microsoft.com/office/drawing/2014/main" id="{7C1E2F25-6129-F4F3-623D-EC5A4D00B4CF}"/>
              </a:ext>
              <a:ext uri="{C183D7F6-B498-43B3-948B-1728B52AA6E4}">
                <adec:decorative xmlns:adec="http://schemas.microsoft.com/office/drawing/2017/decorative" val="1"/>
              </a:ext>
            </a:extLst>
          </p:cNvPr>
          <p:cNvPicPr>
            <a:picLocks noGrp="1" noChangeAspect="1"/>
          </p:cNvPicPr>
          <p:nvPr>
            <p:ph idx="14"/>
          </p:nvPr>
        </p:nvPicPr>
        <p:blipFill>
          <a:blip r:embed="rId4">
            <a:extLst>
              <a:ext uri="{96DAC541-7B7A-43D3-8B79-37D633B846F1}">
                <asvg:svgBlip xmlns:asvg="http://schemas.microsoft.com/office/drawing/2016/SVG/main" r:embed="rId5"/>
              </a:ext>
            </a:extLst>
          </a:blip>
          <a:srcRect/>
          <a:stretch/>
        </p:blipFill>
        <p:spPr>
          <a:xfrm>
            <a:off x="209550" y="4802480"/>
            <a:ext cx="741362" cy="741362"/>
          </a:xfrm>
          <a:prstGeom prst="rect">
            <a:avLst/>
          </a:prstGeom>
        </p:spPr>
      </p:pic>
      <p:sp>
        <p:nvSpPr>
          <p:cNvPr id="98" name="Content Placeholder 9">
            <a:extLst>
              <a:ext uri="{FF2B5EF4-FFF2-40B4-BE49-F238E27FC236}">
                <a16:creationId xmlns:a16="http://schemas.microsoft.com/office/drawing/2014/main" id="{40FB9E93-5DBB-4569-5420-E81BD47C1E7C}"/>
              </a:ext>
            </a:extLst>
          </p:cNvPr>
          <p:cNvSpPr>
            <a:spLocks noGrp="1"/>
          </p:cNvSpPr>
          <p:nvPr>
            <p:ph idx="13"/>
          </p:nvPr>
        </p:nvSpPr>
        <p:spPr>
          <a:xfrm>
            <a:off x="938981" y="4939560"/>
            <a:ext cx="2185219" cy="539753"/>
          </a:xfrm>
        </p:spPr>
        <p:txBody>
          <a:bodyPr/>
          <a:lstStyle/>
          <a:p>
            <a:r>
              <a:rPr lang="en-US" dirty="0"/>
              <a:t>Tips</a:t>
            </a:r>
          </a:p>
        </p:txBody>
      </p:sp>
      <p:sp>
        <p:nvSpPr>
          <p:cNvPr id="106" name="Content Placeholder 10">
            <a:extLst>
              <a:ext uri="{FF2B5EF4-FFF2-40B4-BE49-F238E27FC236}">
                <a16:creationId xmlns:a16="http://schemas.microsoft.com/office/drawing/2014/main" id="{55D97307-7BCC-2174-7133-61579320600F}"/>
              </a:ext>
            </a:extLst>
          </p:cNvPr>
          <p:cNvSpPr txBox="1">
            <a:spLocks noGrp="1"/>
          </p:cNvSpPr>
          <p:nvPr>
            <p:ph idx="15"/>
          </p:nvPr>
        </p:nvSpPr>
        <p:spPr>
          <a:xfrm>
            <a:off x="966791" y="5427953"/>
            <a:ext cx="10286228" cy="972847"/>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Clr>
                <a:srgbClr val="033479"/>
              </a:buClr>
              <a:buFont typeface="Wingdings" pitchFamily="2" charset="2"/>
              <a:buChar char="§"/>
              <a:defRPr sz="3200" kern="1200">
                <a:solidFill>
                  <a:srgbClr val="033479"/>
                </a:solidFill>
                <a:latin typeface="+mn-lt"/>
                <a:ea typeface="+mn-ea"/>
                <a:cs typeface="+mn-cs"/>
              </a:defRPr>
            </a:lvl1pPr>
            <a:lvl2pPr marL="742950" indent="-285750" algn="l" defTabSz="457200" rtl="0" eaLnBrk="1" latinLnBrk="0" hangingPunct="1">
              <a:spcBef>
                <a:spcPct val="20000"/>
              </a:spcBef>
              <a:buClr>
                <a:srgbClr val="033479"/>
              </a:buClr>
              <a:buFont typeface="Arial" panose="020B0604020202020204" pitchFamily="34" charset="0"/>
              <a:buChar char="•"/>
              <a:defRPr sz="2800" kern="1200">
                <a:solidFill>
                  <a:srgbClr val="033479"/>
                </a:solidFill>
                <a:latin typeface="+mn-lt"/>
                <a:ea typeface="+mn-ea"/>
                <a:cs typeface="+mn-cs"/>
              </a:defRPr>
            </a:lvl2pPr>
            <a:lvl3pPr marL="1143000" indent="-228600" algn="l" defTabSz="457200" rtl="0" eaLnBrk="1" latinLnBrk="0" hangingPunct="1">
              <a:spcBef>
                <a:spcPct val="20000"/>
              </a:spcBef>
              <a:buClr>
                <a:srgbClr val="033479"/>
              </a:buClr>
              <a:buFont typeface="Arial"/>
              <a:buChar char="•"/>
              <a:defRPr sz="2400" kern="1200">
                <a:solidFill>
                  <a:srgbClr val="033479"/>
                </a:solidFill>
                <a:latin typeface="+mn-lt"/>
                <a:ea typeface="+mn-ea"/>
                <a:cs typeface="+mn-cs"/>
              </a:defRPr>
            </a:lvl3pPr>
            <a:lvl4pPr marL="1600200" indent="-228600" algn="l" defTabSz="457200" rtl="0" eaLnBrk="1" latinLnBrk="0" hangingPunct="1">
              <a:spcBef>
                <a:spcPct val="20000"/>
              </a:spcBef>
              <a:buClr>
                <a:srgbClr val="033479"/>
              </a:buClr>
              <a:buFont typeface="Arial"/>
              <a:buChar char="–"/>
              <a:defRPr sz="2000" kern="1200">
                <a:solidFill>
                  <a:srgbClr val="033479"/>
                </a:solidFill>
                <a:latin typeface="+mn-lt"/>
                <a:ea typeface="+mn-ea"/>
                <a:cs typeface="+mn-cs"/>
              </a:defRPr>
            </a:lvl4pPr>
            <a:lvl5pPr marL="2057400" indent="-228600" algn="l" defTabSz="457200" rtl="0" eaLnBrk="1" latinLnBrk="0" hangingPunct="1">
              <a:spcBef>
                <a:spcPct val="20000"/>
              </a:spcBef>
              <a:buClr>
                <a:srgbClr val="033479"/>
              </a:buClr>
              <a:buFont typeface="Arial"/>
              <a:buChar char="»"/>
              <a:defRPr sz="2000" kern="1200">
                <a:solidFill>
                  <a:srgbClr val="033479"/>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Arial" panose="020B0604020202020204" pitchFamily="34" charset="0"/>
              <a:buChar char="•"/>
            </a:pPr>
            <a:r>
              <a:rPr lang="en-US" sz="1800" dirty="0"/>
              <a:t>It is important to have the labeling call </a:t>
            </a:r>
            <a:r>
              <a:rPr lang="en-US" sz="1800" b="1" dirty="0"/>
              <a:t>as soon as possible </a:t>
            </a:r>
            <a:r>
              <a:rPr lang="en-US" sz="1800" dirty="0"/>
              <a:t>to facilitate the timely completion of the subsequent steps.</a:t>
            </a:r>
          </a:p>
          <a:p>
            <a:pPr>
              <a:buFont typeface="Arial" panose="020B0604020202020204" pitchFamily="34" charset="0"/>
              <a:buChar char="•"/>
            </a:pPr>
            <a:r>
              <a:rPr lang="en-US" sz="1800" dirty="0"/>
              <a:t>Review the Lab Analysis Plans – these can be found on your </a:t>
            </a:r>
            <a:r>
              <a:rPr lang="en-US" sz="1800" dirty="0" err="1"/>
              <a:t>myHHEAR</a:t>
            </a:r>
            <a:r>
              <a:rPr lang="en-US" sz="1800" dirty="0"/>
              <a:t> dashboard.</a:t>
            </a:r>
          </a:p>
        </p:txBody>
      </p:sp>
      <p:sp>
        <p:nvSpPr>
          <p:cNvPr id="6" name="Slide Number Placeholder 11">
            <a:extLst>
              <a:ext uri="{FF2B5EF4-FFF2-40B4-BE49-F238E27FC236}">
                <a16:creationId xmlns:a16="http://schemas.microsoft.com/office/drawing/2014/main" id="{5A1A7344-BCC3-417A-D7C4-D43BE379C725}"/>
              </a:ext>
            </a:extLst>
          </p:cNvPr>
          <p:cNvSpPr>
            <a:spLocks noGrp="1"/>
          </p:cNvSpPr>
          <p:nvPr>
            <p:ph type="sldNum" sz="quarter" idx="4"/>
          </p:nvPr>
        </p:nvSpPr>
        <p:spPr/>
        <p:txBody>
          <a:bodyPr/>
          <a:lstStyle/>
          <a:p>
            <a:fld id="{8DA2C6BB-42E6-DF45-96A9-E839D1C5474D}" type="slidenum">
              <a:rPr lang="en-US" smtClean="0"/>
              <a:pPr/>
              <a:t>5</a:t>
            </a:fld>
            <a:endParaRPr lang="en-US" dirty="0"/>
          </a:p>
        </p:txBody>
      </p:sp>
    </p:spTree>
    <p:extLst>
      <p:ext uri="{BB962C8B-B14F-4D97-AF65-F5344CB8AC3E}">
        <p14:creationId xmlns:p14="http://schemas.microsoft.com/office/powerpoint/2010/main" val="3433450004"/>
      </p:ext>
    </p:extLst>
  </p:cSld>
  <p:clrMapOvr>
    <a:masterClrMapping/>
  </p:clrMapOvr>
  <mc:AlternateContent xmlns:mc="http://schemas.openxmlformats.org/markup-compatibility/2006" xmlns:p14="http://schemas.microsoft.com/office/powerpoint/2010/main">
    <mc:Choice Requires="p14">
      <p:transition spd="slow" p14:dur="2000" advTm="29801"/>
    </mc:Choice>
    <mc:Fallback xmlns="">
      <p:transition spd="slow" advTm="29801"/>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581CA-A532-469D-AF28-516549E491BA}"/>
              </a:ext>
            </a:extLst>
          </p:cNvPr>
          <p:cNvSpPr>
            <a:spLocks noGrp="1"/>
          </p:cNvSpPr>
          <p:nvPr>
            <p:ph type="title"/>
          </p:nvPr>
        </p:nvSpPr>
        <p:spPr>
          <a:xfrm>
            <a:off x="609600" y="1"/>
            <a:ext cx="11582400" cy="890953"/>
          </a:xfrm>
        </p:spPr>
        <p:txBody>
          <a:bodyPr/>
          <a:lstStyle/>
          <a:p>
            <a:r>
              <a:rPr lang="en-US" dirty="0"/>
              <a:t>Preparing to Ship Samples to Lab Hub(s)          </a:t>
            </a:r>
            <a:r>
              <a:rPr lang="en-US" sz="2000" dirty="0"/>
              <a:t>(2 of 6)</a:t>
            </a:r>
            <a:endParaRPr lang="en-US" dirty="0"/>
          </a:p>
        </p:txBody>
      </p:sp>
      <p:pic>
        <p:nvPicPr>
          <p:cNvPr id="4" name="Content Placeholder 2" descr="Diagram depicting the steps of the 17-18 weeks post-approval process.">
            <a:extLst>
              <a:ext uri="{FF2B5EF4-FFF2-40B4-BE49-F238E27FC236}">
                <a16:creationId xmlns:a16="http://schemas.microsoft.com/office/drawing/2014/main" id="{1DA3A3F8-98EF-3090-AAB1-AA1A46A0BE3C}"/>
              </a:ext>
            </a:extLst>
          </p:cNvPr>
          <p:cNvPicPr>
            <a:picLocks noGrp="1" noChangeAspect="1"/>
          </p:cNvPicPr>
          <p:nvPr>
            <p:ph sz="quarter" idx="16"/>
          </p:nvPr>
        </p:nvPicPr>
        <p:blipFill>
          <a:blip r:embed="rId3"/>
          <a:stretch>
            <a:fillRect/>
          </a:stretch>
        </p:blipFill>
        <p:spPr>
          <a:xfrm>
            <a:off x="-437" y="1274857"/>
            <a:ext cx="2876550" cy="1704975"/>
          </a:xfrm>
          <a:prstGeom prst="rect">
            <a:avLst/>
          </a:prstGeom>
        </p:spPr>
      </p:pic>
      <p:sp>
        <p:nvSpPr>
          <p:cNvPr id="14" name="Content Placeholder 3">
            <a:extLst>
              <a:ext uri="{FF2B5EF4-FFF2-40B4-BE49-F238E27FC236}">
                <a16:creationId xmlns:a16="http://schemas.microsoft.com/office/drawing/2014/main" id="{950604C0-6EAC-CC13-7201-B6D4EF43ED36}"/>
              </a:ext>
            </a:extLst>
          </p:cNvPr>
          <p:cNvSpPr txBox="1">
            <a:spLocks noGrp="1"/>
          </p:cNvSpPr>
          <p:nvPr>
            <p:ph idx="1"/>
          </p:nvPr>
        </p:nvSpPr>
        <p:spPr>
          <a:xfrm>
            <a:off x="3546330" y="1551570"/>
            <a:ext cx="7939087" cy="109826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Clr>
                <a:srgbClr val="033479"/>
              </a:buClr>
              <a:buFont typeface="Wingdings" pitchFamily="2" charset="2"/>
              <a:buChar char="§"/>
              <a:defRPr sz="3200" kern="1200">
                <a:solidFill>
                  <a:srgbClr val="033479"/>
                </a:solidFill>
                <a:latin typeface="+mn-lt"/>
                <a:ea typeface="+mn-ea"/>
                <a:cs typeface="+mn-cs"/>
              </a:defRPr>
            </a:lvl1pPr>
            <a:lvl2pPr marL="742950" indent="-285750" algn="l" defTabSz="457200" rtl="0" eaLnBrk="1" latinLnBrk="0" hangingPunct="1">
              <a:spcBef>
                <a:spcPct val="20000"/>
              </a:spcBef>
              <a:buClr>
                <a:srgbClr val="033479"/>
              </a:buClr>
              <a:buFont typeface="Arial" panose="020B0604020202020204" pitchFamily="34" charset="0"/>
              <a:buChar char="•"/>
              <a:defRPr sz="2800" kern="1200">
                <a:solidFill>
                  <a:srgbClr val="033479"/>
                </a:solidFill>
                <a:latin typeface="+mn-lt"/>
                <a:ea typeface="+mn-ea"/>
                <a:cs typeface="+mn-cs"/>
              </a:defRPr>
            </a:lvl2pPr>
            <a:lvl3pPr marL="1143000" indent="-228600" algn="l" defTabSz="457200" rtl="0" eaLnBrk="1" latinLnBrk="0" hangingPunct="1">
              <a:spcBef>
                <a:spcPct val="20000"/>
              </a:spcBef>
              <a:buClr>
                <a:srgbClr val="033479"/>
              </a:buClr>
              <a:buFont typeface="Arial"/>
              <a:buChar char="•"/>
              <a:defRPr sz="2400" kern="1200">
                <a:solidFill>
                  <a:srgbClr val="033479"/>
                </a:solidFill>
                <a:latin typeface="+mn-lt"/>
                <a:ea typeface="+mn-ea"/>
                <a:cs typeface="+mn-cs"/>
              </a:defRPr>
            </a:lvl3pPr>
            <a:lvl4pPr marL="1600200" indent="-228600" algn="l" defTabSz="457200" rtl="0" eaLnBrk="1" latinLnBrk="0" hangingPunct="1">
              <a:spcBef>
                <a:spcPct val="20000"/>
              </a:spcBef>
              <a:buClr>
                <a:srgbClr val="033479"/>
              </a:buClr>
              <a:buFont typeface="Arial"/>
              <a:buChar char="–"/>
              <a:defRPr sz="2000" kern="1200">
                <a:solidFill>
                  <a:srgbClr val="033479"/>
                </a:solidFill>
                <a:latin typeface="+mn-lt"/>
                <a:ea typeface="+mn-ea"/>
                <a:cs typeface="+mn-cs"/>
              </a:defRPr>
            </a:lvl4pPr>
            <a:lvl5pPr marL="2057400" indent="-228600" algn="l" defTabSz="457200" rtl="0" eaLnBrk="1" latinLnBrk="0" hangingPunct="1">
              <a:spcBef>
                <a:spcPct val="20000"/>
              </a:spcBef>
              <a:buClr>
                <a:srgbClr val="033479"/>
              </a:buClr>
              <a:buFont typeface="Arial"/>
              <a:buChar char="»"/>
              <a:defRPr sz="2000" kern="1200">
                <a:solidFill>
                  <a:srgbClr val="033479"/>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800" dirty="0"/>
              <a:t>After the sample labeling call, the LH will send a request to label, pack, and ship samples. </a:t>
            </a:r>
          </a:p>
        </p:txBody>
      </p:sp>
      <p:pic>
        <p:nvPicPr>
          <p:cNvPr id="5" name="Content Placeholder 4" descr="Graphic depicting the steps and process of preparing samples for shipment.">
            <a:extLst>
              <a:ext uri="{FF2B5EF4-FFF2-40B4-BE49-F238E27FC236}">
                <a16:creationId xmlns:a16="http://schemas.microsoft.com/office/drawing/2014/main" id="{67774D0B-B262-B384-BC66-A1BF2CBCB15F}"/>
              </a:ext>
            </a:extLst>
          </p:cNvPr>
          <p:cNvPicPr>
            <a:picLocks noGrp="1" noChangeAspect="1"/>
          </p:cNvPicPr>
          <p:nvPr>
            <p:ph idx="14"/>
          </p:nvPr>
        </p:nvPicPr>
        <p:blipFill>
          <a:blip r:embed="rId4"/>
          <a:stretch>
            <a:fillRect/>
          </a:stretch>
        </p:blipFill>
        <p:spPr>
          <a:xfrm>
            <a:off x="1716230" y="3282737"/>
            <a:ext cx="9258300" cy="2971800"/>
          </a:xfrm>
          <a:prstGeom prst="rect">
            <a:avLst/>
          </a:prstGeom>
        </p:spPr>
      </p:pic>
      <p:sp>
        <p:nvSpPr>
          <p:cNvPr id="3" name="Slide Number Placeholder 5">
            <a:extLst>
              <a:ext uri="{FF2B5EF4-FFF2-40B4-BE49-F238E27FC236}">
                <a16:creationId xmlns:a16="http://schemas.microsoft.com/office/drawing/2014/main" id="{128F77CF-5395-142E-2AEE-BBFCC13E221B}"/>
              </a:ext>
            </a:extLst>
          </p:cNvPr>
          <p:cNvSpPr>
            <a:spLocks noGrp="1"/>
          </p:cNvSpPr>
          <p:nvPr>
            <p:ph type="sldNum" sz="quarter" idx="4"/>
          </p:nvPr>
        </p:nvSpPr>
        <p:spPr/>
        <p:txBody>
          <a:bodyPr/>
          <a:lstStyle/>
          <a:p>
            <a:fld id="{8DA2C6BB-42E6-DF45-96A9-E839D1C5474D}" type="slidenum">
              <a:rPr lang="en-US" smtClean="0"/>
              <a:pPr/>
              <a:t>6</a:t>
            </a:fld>
            <a:endParaRPr lang="en-US" dirty="0"/>
          </a:p>
        </p:txBody>
      </p:sp>
    </p:spTree>
    <p:extLst>
      <p:ext uri="{BB962C8B-B14F-4D97-AF65-F5344CB8AC3E}">
        <p14:creationId xmlns:p14="http://schemas.microsoft.com/office/powerpoint/2010/main" val="3474496826"/>
      </p:ext>
    </p:extLst>
  </p:cSld>
  <p:clrMapOvr>
    <a:masterClrMapping/>
  </p:clrMapOvr>
  <mc:AlternateContent xmlns:mc="http://schemas.openxmlformats.org/markup-compatibility/2006" xmlns:p14="http://schemas.microsoft.com/office/powerpoint/2010/main">
    <mc:Choice Requires="p14">
      <p:transition spd="slow" p14:dur="2000" advTm="38740"/>
    </mc:Choice>
    <mc:Fallback xmlns="">
      <p:transition spd="slow" advTm="3874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66FDD-215E-4CAD-BDD0-0A18DB419B77}"/>
              </a:ext>
            </a:extLst>
          </p:cNvPr>
          <p:cNvSpPr>
            <a:spLocks noGrp="1"/>
          </p:cNvSpPr>
          <p:nvPr>
            <p:ph type="title"/>
          </p:nvPr>
        </p:nvSpPr>
        <p:spPr>
          <a:xfrm>
            <a:off x="609600" y="1"/>
            <a:ext cx="11582400" cy="890953"/>
          </a:xfrm>
        </p:spPr>
        <p:txBody>
          <a:bodyPr/>
          <a:lstStyle/>
          <a:p>
            <a:r>
              <a:rPr lang="en-US" dirty="0"/>
              <a:t>Preparing to Ship Samples to Lab Hub(s)          </a:t>
            </a:r>
            <a:r>
              <a:rPr lang="en-US" sz="2000" dirty="0"/>
              <a:t>(3 of 6)</a:t>
            </a:r>
            <a:endParaRPr lang="en-US" dirty="0"/>
          </a:p>
        </p:txBody>
      </p:sp>
      <p:sp>
        <p:nvSpPr>
          <p:cNvPr id="10" name="Content Placeholder 2">
            <a:extLst>
              <a:ext uri="{FF2B5EF4-FFF2-40B4-BE49-F238E27FC236}">
                <a16:creationId xmlns:a16="http://schemas.microsoft.com/office/drawing/2014/main" id="{7B4654A0-BCEA-06ED-0BAA-85028D985AFF}"/>
              </a:ext>
            </a:extLst>
          </p:cNvPr>
          <p:cNvSpPr>
            <a:spLocks noGrp="1"/>
          </p:cNvSpPr>
          <p:nvPr>
            <p:ph sz="quarter" idx="16"/>
          </p:nvPr>
        </p:nvSpPr>
        <p:spPr>
          <a:xfrm>
            <a:off x="609600" y="1230745"/>
            <a:ext cx="10972800" cy="3840019"/>
          </a:xfrm>
        </p:spPr>
        <p:txBody>
          <a:bodyPr>
            <a:normAutofit fontScale="92500" lnSpcReduction="10000"/>
          </a:bodyPr>
          <a:lstStyle/>
          <a:p>
            <a:pPr marL="0" indent="0">
              <a:spcAft>
                <a:spcPts val="1200"/>
              </a:spcAft>
              <a:buNone/>
            </a:pPr>
            <a:r>
              <a:rPr lang="en-US" sz="4000" dirty="0"/>
              <a:t>Retrieve samples and create aliquots, as needed</a:t>
            </a:r>
          </a:p>
          <a:p>
            <a:pPr marL="736600" lvl="1" indent="-279400">
              <a:spcAft>
                <a:spcPts val="1200"/>
              </a:spcAft>
              <a:buFont typeface="Arial" panose="020B0604020202020204" pitchFamily="34" charset="0"/>
              <a:buChar char="•"/>
            </a:pPr>
            <a:r>
              <a:rPr lang="en-US" sz="2800" dirty="0"/>
              <a:t>If your study samples are not on hand, you will need to retrieve those from storage at this point.</a:t>
            </a:r>
          </a:p>
          <a:p>
            <a:pPr marL="736600" lvl="1" indent="-279400">
              <a:spcAft>
                <a:spcPts val="1200"/>
              </a:spcAft>
              <a:buFont typeface="Arial" panose="020B0604020202020204" pitchFamily="34" charset="0"/>
              <a:buChar char="•"/>
            </a:pPr>
            <a:r>
              <a:rPr lang="en-US" sz="2800" dirty="0"/>
              <a:t>Some studies will require aliquots to be made from the current specimens, this will be detailed in your </a:t>
            </a:r>
            <a:r>
              <a:rPr lang="en-US" sz="2800" i="1" dirty="0"/>
              <a:t>Lab Analysis Plan</a:t>
            </a:r>
            <a:r>
              <a:rPr lang="en-US" sz="2800" dirty="0"/>
              <a:t>.</a:t>
            </a:r>
          </a:p>
          <a:p>
            <a:pPr marL="736600" lvl="1" indent="-279400">
              <a:spcAft>
                <a:spcPts val="1200"/>
              </a:spcAft>
              <a:buFont typeface="Arial" panose="020B0604020202020204" pitchFamily="34" charset="0"/>
              <a:buChar char="•"/>
            </a:pPr>
            <a:r>
              <a:rPr lang="en-US" sz="2800" dirty="0"/>
              <a:t>If there is any deviation in the available samples relative to the approved plan (i.e., a reduction in the number of samples), contact the HHEAR Coordinating Center at </a:t>
            </a:r>
            <a:r>
              <a:rPr lang="en-US" sz="2800" dirty="0">
                <a:hlinkClick r:id="rId3" tooltip="HHEAR Coordinating Center email address."/>
              </a:rPr>
              <a:t>HHEAR_CC@westat.com</a:t>
            </a:r>
            <a:r>
              <a:rPr lang="en-US" sz="2800" dirty="0"/>
              <a:t> right away.</a:t>
            </a:r>
          </a:p>
        </p:txBody>
      </p:sp>
      <p:pic>
        <p:nvPicPr>
          <p:cNvPr id="14" name="Content Placeholder 3" descr="Lightbulb and gear outline.">
            <a:extLst>
              <a:ext uri="{FF2B5EF4-FFF2-40B4-BE49-F238E27FC236}">
                <a16:creationId xmlns:a16="http://schemas.microsoft.com/office/drawing/2014/main" id="{D848F987-2BA4-AA19-CE75-41DFEFEBED33}"/>
              </a:ext>
              <a:ext uri="{C183D7F6-B498-43B3-948B-1728B52AA6E4}">
                <adec:decorative xmlns:adec="http://schemas.microsoft.com/office/drawing/2017/decorative" val="1"/>
              </a:ext>
            </a:extLst>
          </p:cNvPr>
          <p:cNvPicPr>
            <a:picLocks noGrp="1" noChangeAspect="1"/>
          </p:cNvPicPr>
          <p:nvPr>
            <p:ph idx="14"/>
          </p:nvPr>
        </p:nvPicPr>
        <p:blipFill>
          <a:blip r:embed="rId4">
            <a:extLst>
              <a:ext uri="{96DAC541-7B7A-43D3-8B79-37D633B846F1}">
                <asvg:svgBlip xmlns:asvg="http://schemas.microsoft.com/office/drawing/2016/SVG/main" r:embed="rId5"/>
              </a:ext>
            </a:extLst>
          </a:blip>
          <a:srcRect/>
          <a:stretch/>
        </p:blipFill>
        <p:spPr>
          <a:xfrm>
            <a:off x="209550" y="5204264"/>
            <a:ext cx="741362" cy="741362"/>
          </a:xfrm>
          <a:prstGeom prst="rect">
            <a:avLst/>
          </a:prstGeom>
        </p:spPr>
      </p:pic>
      <p:sp>
        <p:nvSpPr>
          <p:cNvPr id="5" name="Content Placeholder 4">
            <a:extLst>
              <a:ext uri="{FF2B5EF4-FFF2-40B4-BE49-F238E27FC236}">
                <a16:creationId xmlns:a16="http://schemas.microsoft.com/office/drawing/2014/main" id="{A955A856-7D65-4145-AA1D-6B7E11339D5D}"/>
              </a:ext>
            </a:extLst>
          </p:cNvPr>
          <p:cNvSpPr>
            <a:spLocks noGrp="1"/>
          </p:cNvSpPr>
          <p:nvPr>
            <p:ph idx="13"/>
          </p:nvPr>
        </p:nvSpPr>
        <p:spPr>
          <a:xfrm>
            <a:off x="938981" y="5341344"/>
            <a:ext cx="2185219" cy="539753"/>
          </a:xfrm>
        </p:spPr>
        <p:txBody>
          <a:bodyPr/>
          <a:lstStyle/>
          <a:p>
            <a:r>
              <a:rPr lang="en-US" dirty="0"/>
              <a:t>Tip</a:t>
            </a:r>
          </a:p>
        </p:txBody>
      </p:sp>
      <p:sp>
        <p:nvSpPr>
          <p:cNvPr id="15" name="Content Placeholder 5">
            <a:extLst>
              <a:ext uri="{FF2B5EF4-FFF2-40B4-BE49-F238E27FC236}">
                <a16:creationId xmlns:a16="http://schemas.microsoft.com/office/drawing/2014/main" id="{A7473787-B3BE-7213-AFDB-E19AD4F47B32}"/>
              </a:ext>
            </a:extLst>
          </p:cNvPr>
          <p:cNvSpPr txBox="1">
            <a:spLocks noGrp="1"/>
          </p:cNvSpPr>
          <p:nvPr>
            <p:ph idx="15"/>
          </p:nvPr>
        </p:nvSpPr>
        <p:spPr>
          <a:xfrm>
            <a:off x="966790" y="5760463"/>
            <a:ext cx="10972800" cy="649287"/>
          </a:xfrm>
          <a:prstGeom prst="rect">
            <a:avLst/>
          </a:prstGeom>
          <a:noFill/>
        </p:spPr>
        <p:txBody>
          <a:bodyPr wrap="square">
            <a:spAutoFit/>
          </a:bodyPr>
          <a:lstStyle/>
          <a:p>
            <a:pPr marL="285750" indent="-285750">
              <a:buFont typeface="Arial" panose="020B0604020202020204" pitchFamily="34" charset="0"/>
              <a:buChar char="•"/>
            </a:pPr>
            <a:r>
              <a:rPr lang="en-US" sz="1800" dirty="0"/>
              <a:t>Remember you will </a:t>
            </a:r>
            <a:r>
              <a:rPr lang="en-US" sz="1800" b="1" dirty="0"/>
              <a:t>need to relabel </a:t>
            </a:r>
            <a:r>
              <a:rPr lang="en-US" sz="1800" dirty="0"/>
              <a:t>your specimens with HHEAR specific labels, unless a waiver has been completed (</a:t>
            </a:r>
            <a:r>
              <a:rPr lang="en-US" sz="1800" dirty="0">
                <a:hlinkClick r:id="rId6" tooltip="HHEAR Waiver Request on HHEAR website."/>
              </a:rPr>
              <a:t>https://hhearprogram.org/sites/default/files/HHEAR-WaiverRequest508.pdf</a:t>
            </a:r>
            <a:r>
              <a:rPr lang="en-US" sz="1800" dirty="0"/>
              <a:t>).</a:t>
            </a:r>
          </a:p>
        </p:txBody>
      </p:sp>
      <p:sp>
        <p:nvSpPr>
          <p:cNvPr id="4" name="Slide Number Placeholder 6">
            <a:extLst>
              <a:ext uri="{FF2B5EF4-FFF2-40B4-BE49-F238E27FC236}">
                <a16:creationId xmlns:a16="http://schemas.microsoft.com/office/drawing/2014/main" id="{4C8CB976-D67B-458D-AD64-DFDD12FEEE66}"/>
              </a:ext>
            </a:extLst>
          </p:cNvPr>
          <p:cNvSpPr>
            <a:spLocks noGrp="1"/>
          </p:cNvSpPr>
          <p:nvPr>
            <p:ph type="sldNum" sz="quarter" idx="4"/>
          </p:nvPr>
        </p:nvSpPr>
        <p:spPr/>
        <p:txBody>
          <a:bodyPr/>
          <a:lstStyle/>
          <a:p>
            <a:fld id="{8DA2C6BB-42E6-DF45-96A9-E839D1C5474D}" type="slidenum">
              <a:rPr lang="en-US" smtClean="0"/>
              <a:pPr/>
              <a:t>7</a:t>
            </a:fld>
            <a:endParaRPr lang="en-US" dirty="0"/>
          </a:p>
        </p:txBody>
      </p:sp>
    </p:spTree>
    <p:extLst>
      <p:ext uri="{BB962C8B-B14F-4D97-AF65-F5344CB8AC3E}">
        <p14:creationId xmlns:p14="http://schemas.microsoft.com/office/powerpoint/2010/main" val="2981726708"/>
      </p:ext>
    </p:extLst>
  </p:cSld>
  <p:clrMapOvr>
    <a:masterClrMapping/>
  </p:clrMapOvr>
  <mc:AlternateContent xmlns:mc="http://schemas.openxmlformats.org/markup-compatibility/2006" xmlns:p14="http://schemas.microsoft.com/office/powerpoint/2010/main">
    <mc:Choice Requires="p14">
      <p:transition spd="slow" p14:dur="2000" advTm="48702"/>
    </mc:Choice>
    <mc:Fallback xmlns="">
      <p:transition spd="slow" advTm="48702"/>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49335-EB22-E316-9B83-43C60592E1B7}"/>
              </a:ext>
            </a:extLst>
          </p:cNvPr>
          <p:cNvSpPr>
            <a:spLocks noGrp="1"/>
          </p:cNvSpPr>
          <p:nvPr>
            <p:ph type="title"/>
          </p:nvPr>
        </p:nvSpPr>
        <p:spPr>
          <a:xfrm>
            <a:off x="609600" y="1"/>
            <a:ext cx="11582400" cy="890953"/>
          </a:xfrm>
        </p:spPr>
        <p:txBody>
          <a:bodyPr/>
          <a:lstStyle/>
          <a:p>
            <a:r>
              <a:rPr lang="en-US" dirty="0"/>
              <a:t>Preparing to Ship Samples to Lab Hub(s)          </a:t>
            </a:r>
            <a:r>
              <a:rPr lang="en-US" sz="2000" dirty="0"/>
              <a:t>(4 of 6)</a:t>
            </a:r>
            <a:endParaRPr lang="en-US" dirty="0"/>
          </a:p>
        </p:txBody>
      </p:sp>
      <p:sp>
        <p:nvSpPr>
          <p:cNvPr id="8" name="Content Placeholder 2">
            <a:extLst>
              <a:ext uri="{FF2B5EF4-FFF2-40B4-BE49-F238E27FC236}">
                <a16:creationId xmlns:a16="http://schemas.microsoft.com/office/drawing/2014/main" id="{EE84EAB2-8024-2F30-0991-C69EF215EF71}"/>
              </a:ext>
            </a:extLst>
          </p:cNvPr>
          <p:cNvSpPr>
            <a:spLocks noGrp="1"/>
          </p:cNvSpPr>
          <p:nvPr>
            <p:ph idx="1"/>
          </p:nvPr>
        </p:nvSpPr>
        <p:spPr>
          <a:xfrm>
            <a:off x="609600" y="1290495"/>
            <a:ext cx="10972800" cy="4525963"/>
          </a:xfrm>
        </p:spPr>
        <p:txBody>
          <a:bodyPr>
            <a:normAutofit fontScale="77500" lnSpcReduction="20000"/>
          </a:bodyPr>
          <a:lstStyle/>
          <a:p>
            <a:pPr marL="0" indent="0">
              <a:spcAft>
                <a:spcPts val="1000"/>
              </a:spcAft>
              <a:buNone/>
            </a:pPr>
            <a:r>
              <a:rPr lang="en-US" sz="4600" dirty="0"/>
              <a:t>Duplicates </a:t>
            </a:r>
          </a:p>
          <a:p>
            <a:pPr marL="692150" indent="-346075">
              <a:spcAft>
                <a:spcPts val="1200"/>
              </a:spcAft>
            </a:pPr>
            <a:r>
              <a:rPr lang="en-US" dirty="0" err="1"/>
              <a:t>HHEAR</a:t>
            </a:r>
            <a:r>
              <a:rPr lang="en-US" dirty="0"/>
              <a:t> often recommends that investigators add duplicate samples (also known as technical replicates or split samples) into HHEAR project sample sets before shipping samples to HHEAR Lab Hubs. </a:t>
            </a:r>
          </a:p>
          <a:p>
            <a:pPr marL="692150" indent="-346075"/>
            <a:r>
              <a:rPr lang="en-US" dirty="0"/>
              <a:t>The number of duplicate samples included in the sample sets will depend </a:t>
            </a:r>
            <a:br>
              <a:rPr lang="en-US" dirty="0"/>
            </a:br>
            <a:r>
              <a:rPr lang="en-US" dirty="0"/>
              <a:t>on the project size</a:t>
            </a:r>
          </a:p>
          <a:p>
            <a:pPr marL="1025525" lvl="2" indent="-279400"/>
            <a:r>
              <a:rPr lang="en-US" sz="2800" dirty="0"/>
              <a:t>HHEAR investigators should aim for five percent or 20 samples as a maximum.</a:t>
            </a:r>
          </a:p>
          <a:p>
            <a:pPr marL="1025525" lvl="2" indent="-279400">
              <a:spcAft>
                <a:spcPts val="1200"/>
              </a:spcAft>
            </a:pPr>
            <a:r>
              <a:rPr lang="en-US" sz="2800" dirty="0"/>
              <a:t>The number of duplicates will be specified in your Lab Analysis Plan. </a:t>
            </a:r>
          </a:p>
          <a:p>
            <a:pPr marL="692150" indent="-346075">
              <a:spcAft>
                <a:spcPts val="1200"/>
              </a:spcAft>
            </a:pPr>
            <a:r>
              <a:rPr lang="en-US" dirty="0"/>
              <a:t>Duplicate samples should have their identity masked (i.e., use containers </a:t>
            </a:r>
            <a:br>
              <a:rPr lang="en-US" dirty="0"/>
            </a:br>
            <a:r>
              <a:rPr lang="en-US" dirty="0"/>
              <a:t>or vials and labeling similar to the HHEAR study sample set). </a:t>
            </a:r>
          </a:p>
        </p:txBody>
      </p:sp>
      <p:sp>
        <p:nvSpPr>
          <p:cNvPr id="6" name="Slide Number Placeholder 3">
            <a:extLst>
              <a:ext uri="{FF2B5EF4-FFF2-40B4-BE49-F238E27FC236}">
                <a16:creationId xmlns:a16="http://schemas.microsoft.com/office/drawing/2014/main" id="{5180927E-4D43-C022-2AB3-6EF8B8D61FBA}"/>
              </a:ext>
            </a:extLst>
          </p:cNvPr>
          <p:cNvSpPr>
            <a:spLocks noGrp="1"/>
          </p:cNvSpPr>
          <p:nvPr>
            <p:ph type="sldNum" sz="quarter" idx="4"/>
          </p:nvPr>
        </p:nvSpPr>
        <p:spPr/>
        <p:txBody>
          <a:bodyPr/>
          <a:lstStyle/>
          <a:p>
            <a:fld id="{8DA2C6BB-42E6-DF45-96A9-E839D1C5474D}" type="slidenum">
              <a:rPr lang="en-US" smtClean="0"/>
              <a:pPr/>
              <a:t>8</a:t>
            </a:fld>
            <a:endParaRPr lang="en-US" dirty="0"/>
          </a:p>
        </p:txBody>
      </p:sp>
    </p:spTree>
    <p:extLst>
      <p:ext uri="{BB962C8B-B14F-4D97-AF65-F5344CB8AC3E}">
        <p14:creationId xmlns:p14="http://schemas.microsoft.com/office/powerpoint/2010/main" val="3320915029"/>
      </p:ext>
    </p:extLst>
  </p:cSld>
  <p:clrMapOvr>
    <a:masterClrMapping/>
  </p:clrMapOvr>
  <mc:AlternateContent xmlns:mc="http://schemas.openxmlformats.org/markup-compatibility/2006" xmlns:p14="http://schemas.microsoft.com/office/powerpoint/2010/main">
    <mc:Choice Requires="p14">
      <p:transition spd="slow" p14:dur="2000" advTm="40250"/>
    </mc:Choice>
    <mc:Fallback xmlns="">
      <p:transition spd="slow" advTm="4025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66FDD-215E-4CAD-BDD0-0A18DB419B77}"/>
              </a:ext>
            </a:extLst>
          </p:cNvPr>
          <p:cNvSpPr>
            <a:spLocks noGrp="1"/>
          </p:cNvSpPr>
          <p:nvPr>
            <p:ph type="title"/>
          </p:nvPr>
        </p:nvSpPr>
        <p:spPr>
          <a:xfrm>
            <a:off x="609600" y="1"/>
            <a:ext cx="11582400" cy="890953"/>
          </a:xfrm>
        </p:spPr>
        <p:txBody>
          <a:bodyPr/>
          <a:lstStyle/>
          <a:p>
            <a:r>
              <a:rPr lang="en-US" dirty="0"/>
              <a:t>Preparing to Ship Samples to Lab Hub(s)          </a:t>
            </a:r>
            <a:r>
              <a:rPr lang="en-US" sz="2000" dirty="0"/>
              <a:t>(5 of 6)</a:t>
            </a:r>
            <a:endParaRPr lang="en-US" dirty="0"/>
          </a:p>
        </p:txBody>
      </p:sp>
      <p:sp>
        <p:nvSpPr>
          <p:cNvPr id="13" name="Content Placeholder 2">
            <a:extLst>
              <a:ext uri="{FF2B5EF4-FFF2-40B4-BE49-F238E27FC236}">
                <a16:creationId xmlns:a16="http://schemas.microsoft.com/office/drawing/2014/main" id="{C8730A39-65C3-9BE1-C4EF-08D4D7753806}"/>
              </a:ext>
            </a:extLst>
          </p:cNvPr>
          <p:cNvSpPr>
            <a:spLocks noGrp="1"/>
          </p:cNvSpPr>
          <p:nvPr>
            <p:ph sz="quarter" idx="16"/>
          </p:nvPr>
        </p:nvSpPr>
        <p:spPr>
          <a:xfrm>
            <a:off x="609600" y="1230744"/>
            <a:ext cx="10972800" cy="3987113"/>
          </a:xfrm>
        </p:spPr>
        <p:txBody>
          <a:bodyPr>
            <a:normAutofit fontScale="85000" lnSpcReduction="20000"/>
          </a:bodyPr>
          <a:lstStyle/>
          <a:p>
            <a:pPr marL="0" indent="0">
              <a:buNone/>
            </a:pPr>
            <a:r>
              <a:rPr lang="en-US" sz="4000" dirty="0"/>
              <a:t>Labeling &amp; Linking</a:t>
            </a:r>
          </a:p>
          <a:p>
            <a:pPr marL="0" indent="0">
              <a:buNone/>
            </a:pPr>
            <a:endParaRPr lang="en-US" sz="1400" dirty="0"/>
          </a:p>
          <a:p>
            <a:pPr marL="747713" lvl="1" indent="-290513">
              <a:buFont typeface="Arial" panose="020B0604020202020204" pitchFamily="34" charset="0"/>
              <a:buChar char="•"/>
            </a:pPr>
            <a:r>
              <a:rPr lang="en-US" sz="2800" dirty="0"/>
              <a:t>Relabel samples with Sample ID (SID) labels from the coordinating center</a:t>
            </a:r>
          </a:p>
          <a:p>
            <a:pPr lvl="2"/>
            <a:r>
              <a:rPr lang="en-US" dirty="0"/>
              <a:t>SID labels are printed on </a:t>
            </a:r>
            <a:r>
              <a:rPr lang="en-US" dirty="0" err="1"/>
              <a:t>Freezerbondz</a:t>
            </a:r>
            <a:r>
              <a:rPr lang="en-US" dirty="0"/>
              <a:t> thermal transfer labels (1” x ½”). These can be applied to frozen vials. </a:t>
            </a:r>
            <a:endParaRPr lang="en-US" sz="2400" dirty="0"/>
          </a:p>
          <a:p>
            <a:pPr lvl="2"/>
            <a:r>
              <a:rPr lang="en-US" sz="2400" dirty="0"/>
              <a:t>Samples must be relabeled unless a waiver has been completed and approved. The waiver can be found at </a:t>
            </a:r>
            <a:r>
              <a:rPr lang="en-US" sz="2400" dirty="0">
                <a:hlinkClick r:id="rId3" tooltip="HHEAR Waiver Request Form on HHEAR website."/>
              </a:rPr>
              <a:t>https://hhearprogram.org/sites/default/files/HHEAR-WaiverRequest508.pdf</a:t>
            </a:r>
            <a:r>
              <a:rPr lang="en-US" sz="2400" dirty="0"/>
              <a:t> </a:t>
            </a:r>
          </a:p>
          <a:p>
            <a:pPr marL="914400" lvl="2" indent="0">
              <a:buNone/>
            </a:pPr>
            <a:endParaRPr lang="en-US" sz="1500" dirty="0"/>
          </a:p>
          <a:p>
            <a:pPr marL="747713" lvl="1" indent="-290513">
              <a:buFont typeface="Arial" panose="020B0604020202020204" pitchFamily="34" charset="0"/>
              <a:buChar char="•"/>
            </a:pPr>
            <a:r>
              <a:rPr lang="en-US" sz="2800" dirty="0"/>
              <a:t>Link the SIDs to the PIDs (and original participant IDs) in the document provided by the Data Center – </a:t>
            </a:r>
            <a:r>
              <a:rPr lang="en-US" sz="2800" i="1" dirty="0"/>
              <a:t>it is recommended that you do this while applying the new labels.</a:t>
            </a:r>
          </a:p>
          <a:p>
            <a:pPr lvl="2"/>
            <a:r>
              <a:rPr lang="en-US" dirty="0"/>
              <a:t>The HHEAR SID labels contain data matrix barcodes. Barcode scanners can be borrowed from the Data Center if needed.</a:t>
            </a:r>
          </a:p>
        </p:txBody>
      </p:sp>
      <p:pic>
        <p:nvPicPr>
          <p:cNvPr id="14" name="Content Placeholder 3" descr="Lightbulb and gear outline.">
            <a:extLst>
              <a:ext uri="{FF2B5EF4-FFF2-40B4-BE49-F238E27FC236}">
                <a16:creationId xmlns:a16="http://schemas.microsoft.com/office/drawing/2014/main" id="{BA7FB809-2B6E-F635-8425-3E135E40C41A}"/>
              </a:ext>
              <a:ext uri="{C183D7F6-B498-43B3-948B-1728B52AA6E4}">
                <adec:decorative xmlns:adec="http://schemas.microsoft.com/office/drawing/2017/decorative" val="1"/>
              </a:ext>
            </a:extLst>
          </p:cNvPr>
          <p:cNvPicPr>
            <a:picLocks noGrp="1" noChangeAspect="1"/>
          </p:cNvPicPr>
          <p:nvPr>
            <p:ph idx="14"/>
          </p:nvPr>
        </p:nvPicPr>
        <p:blipFill>
          <a:blip r:embed="rId4">
            <a:extLst>
              <a:ext uri="{96DAC541-7B7A-43D3-8B79-37D633B846F1}">
                <asvg:svgBlip xmlns:asvg="http://schemas.microsoft.com/office/drawing/2016/SVG/main" r:embed="rId5"/>
              </a:ext>
            </a:extLst>
          </a:blip>
          <a:srcRect/>
          <a:stretch/>
        </p:blipFill>
        <p:spPr>
          <a:xfrm>
            <a:off x="209550" y="5398224"/>
            <a:ext cx="741362" cy="741362"/>
          </a:xfrm>
          <a:prstGeom prst="rect">
            <a:avLst/>
          </a:prstGeom>
        </p:spPr>
      </p:pic>
      <p:sp>
        <p:nvSpPr>
          <p:cNvPr id="9" name="Content Placeholder 4">
            <a:extLst>
              <a:ext uri="{FF2B5EF4-FFF2-40B4-BE49-F238E27FC236}">
                <a16:creationId xmlns:a16="http://schemas.microsoft.com/office/drawing/2014/main" id="{67FFCDD9-9932-B48A-2EA8-B71B24FC99BD}"/>
              </a:ext>
            </a:extLst>
          </p:cNvPr>
          <p:cNvSpPr>
            <a:spLocks noGrp="1"/>
          </p:cNvSpPr>
          <p:nvPr>
            <p:ph idx="13"/>
          </p:nvPr>
        </p:nvSpPr>
        <p:spPr>
          <a:xfrm>
            <a:off x="938981" y="5535304"/>
            <a:ext cx="2185219" cy="539753"/>
          </a:xfrm>
        </p:spPr>
        <p:txBody>
          <a:bodyPr/>
          <a:lstStyle/>
          <a:p>
            <a:r>
              <a:rPr lang="en-US" dirty="0"/>
              <a:t>Tip</a:t>
            </a:r>
          </a:p>
        </p:txBody>
      </p:sp>
      <p:sp>
        <p:nvSpPr>
          <p:cNvPr id="15" name="Content Placeholder 5">
            <a:extLst>
              <a:ext uri="{FF2B5EF4-FFF2-40B4-BE49-F238E27FC236}">
                <a16:creationId xmlns:a16="http://schemas.microsoft.com/office/drawing/2014/main" id="{0A337BF3-45A4-EE14-A7EB-58A57AAFFBFE}"/>
              </a:ext>
            </a:extLst>
          </p:cNvPr>
          <p:cNvSpPr txBox="1">
            <a:spLocks noGrp="1"/>
          </p:cNvSpPr>
          <p:nvPr>
            <p:ph idx="15"/>
          </p:nvPr>
        </p:nvSpPr>
        <p:spPr>
          <a:xfrm>
            <a:off x="980648" y="5940566"/>
            <a:ext cx="10972800" cy="400110"/>
          </a:xfrm>
          <a:prstGeom prst="rect">
            <a:avLst/>
          </a:prstGeom>
          <a:noFill/>
        </p:spPr>
        <p:txBody>
          <a:bodyPr wrap="square" rtlCol="0">
            <a:spAutoFit/>
          </a:bodyPr>
          <a:lstStyle/>
          <a:p>
            <a:pPr marL="285750" indent="-285750">
              <a:buFont typeface="Arial" panose="020B0604020202020204" pitchFamily="34" charset="0"/>
              <a:buChar char="•"/>
            </a:pPr>
            <a:r>
              <a:rPr lang="en-US" sz="2000" dirty="0"/>
              <a:t>The sample labeling protocol can be found at </a:t>
            </a:r>
            <a:r>
              <a:rPr lang="en-US" sz="2000" dirty="0">
                <a:hlinkClick r:id="rId6" tooltip="HHEAR SID-PID Mapping Tutorial on YouTube."/>
              </a:rPr>
              <a:t>https://www.youtube.com/watch?v=g9ceEP8sKVc</a:t>
            </a:r>
            <a:r>
              <a:rPr lang="en-US" sz="2000" dirty="0"/>
              <a:t> </a:t>
            </a:r>
          </a:p>
        </p:txBody>
      </p:sp>
      <p:sp>
        <p:nvSpPr>
          <p:cNvPr id="6" name="Slide Number Placeholder 6">
            <a:extLst>
              <a:ext uri="{FF2B5EF4-FFF2-40B4-BE49-F238E27FC236}">
                <a16:creationId xmlns:a16="http://schemas.microsoft.com/office/drawing/2014/main" id="{CBA76C0A-9DDD-9260-C16D-EE4B72DE6F68}"/>
              </a:ext>
            </a:extLst>
          </p:cNvPr>
          <p:cNvSpPr>
            <a:spLocks noGrp="1"/>
          </p:cNvSpPr>
          <p:nvPr>
            <p:ph type="sldNum" sz="quarter" idx="4"/>
          </p:nvPr>
        </p:nvSpPr>
        <p:spPr/>
        <p:txBody>
          <a:bodyPr/>
          <a:lstStyle/>
          <a:p>
            <a:fld id="{8DA2C6BB-42E6-DF45-96A9-E839D1C5474D}" type="slidenum">
              <a:rPr lang="en-US" smtClean="0"/>
              <a:pPr/>
              <a:t>9</a:t>
            </a:fld>
            <a:endParaRPr lang="en-US" dirty="0"/>
          </a:p>
        </p:txBody>
      </p:sp>
    </p:spTree>
    <p:extLst>
      <p:ext uri="{BB962C8B-B14F-4D97-AF65-F5344CB8AC3E}">
        <p14:creationId xmlns:p14="http://schemas.microsoft.com/office/powerpoint/2010/main" val="193647971"/>
      </p:ext>
    </p:extLst>
  </p:cSld>
  <p:clrMapOvr>
    <a:masterClrMapping/>
  </p:clrMapOvr>
  <mc:AlternateContent xmlns:mc="http://schemas.openxmlformats.org/markup-compatibility/2006" xmlns:p14="http://schemas.microsoft.com/office/powerpoint/2010/main">
    <mc:Choice Requires="p14">
      <p:transition spd="slow" p14:dur="2000" advTm="52765"/>
    </mc:Choice>
    <mc:Fallback xmlns="">
      <p:transition spd="slow" advTm="52765"/>
    </mc:Fallback>
  </mc:AlternateContent>
</p:sld>
</file>

<file path=ppt/theme/theme1.xml><?xml version="1.0" encoding="utf-8"?>
<a:theme xmlns:a="http://schemas.openxmlformats.org/drawingml/2006/main" name="Default Theme">
  <a:themeElements>
    <a:clrScheme name="Custom 1">
      <a:dk1>
        <a:srgbClr val="063178"/>
      </a:dk1>
      <a:lt1>
        <a:srgbClr val="FFFFFF"/>
      </a:lt1>
      <a:dk2>
        <a:srgbClr val="0578B1"/>
      </a:dk2>
      <a:lt2>
        <a:srgbClr val="FDFFFE"/>
      </a:lt2>
      <a:accent1>
        <a:srgbClr val="F88E2C"/>
      </a:accent1>
      <a:accent2>
        <a:srgbClr val="1F653C"/>
      </a:accent2>
      <a:accent3>
        <a:srgbClr val="0FD670"/>
      </a:accent3>
      <a:accent4>
        <a:srgbClr val="FEC228"/>
      </a:accent4>
      <a:accent5>
        <a:srgbClr val="F88E2C"/>
      </a:accent5>
      <a:accent6>
        <a:srgbClr val="0578B1"/>
      </a:accent6>
      <a:hlink>
        <a:srgbClr val="1F653C"/>
      </a:hlink>
      <a:folHlink>
        <a:srgbClr val="52565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12695</TotalTime>
  <Words>2873</Words>
  <Application>Microsoft Office PowerPoint</Application>
  <PresentationFormat>Widescreen</PresentationFormat>
  <Paragraphs>206</Paragraphs>
  <Slides>15</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Wingdings</vt:lpstr>
      <vt:lpstr>Default Theme</vt:lpstr>
      <vt:lpstr>Navigating HHEAR Post-Approval</vt:lpstr>
      <vt:lpstr>Navigating HHEAR Post-Approval              (1 of 3)</vt:lpstr>
      <vt:lpstr>Navigating HHEAR Post-Approval              (2 of 3)</vt:lpstr>
      <vt:lpstr>Navigating HHEAR Post-Approval              (3 of 3)</vt:lpstr>
      <vt:lpstr>Preparing to Ship Samples to Lab Hub(s)          (1 of 6)</vt:lpstr>
      <vt:lpstr>Preparing to Ship Samples to Lab Hub(s)          (2 of 6)</vt:lpstr>
      <vt:lpstr>Preparing to Ship Samples to Lab Hub(s)          (3 of 6)</vt:lpstr>
      <vt:lpstr>Preparing to Ship Samples to Lab Hub(s)          (4 of 6)</vt:lpstr>
      <vt:lpstr>Preparing to Ship Samples to Lab Hub(s)          (5 of 6)</vt:lpstr>
      <vt:lpstr>Preparing to Ship Samples to Lab Hub(s)          (6 of 6)</vt:lpstr>
      <vt:lpstr>Ship Samples to Lab Hub(s)                                 (1 of 2)</vt:lpstr>
      <vt:lpstr>Ship Samples to Lab Hub(s)                                 (2 of 2)</vt:lpstr>
      <vt:lpstr>Ship Samples to Lab Hub(s)- Tips</vt:lpstr>
      <vt:lpstr>Reminders </vt:lpstr>
      <vt:lpstr>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Navigating HHEAR Post-Approval: Labeling &amp; Shipping</dc:title>
  <dc:subject>HHEAR Post-Approval Process</dc:subject>
  <dc:creator>HHEAR CC</dc:creator>
  <cp:keywords>HHEAR, Services, Research, Science, Analysis, Human Health Expose Analysis Resource, Post-Approval, Labeling, Shipping</cp:keywords>
  <cp:lastModifiedBy>Erica Moss</cp:lastModifiedBy>
  <cp:revision>205</cp:revision>
  <dcterms:created xsi:type="dcterms:W3CDTF">2020-11-20T18:33:34Z</dcterms:created>
  <dcterms:modified xsi:type="dcterms:W3CDTF">2023-05-17T23:51:33Z</dcterms:modified>
</cp:coreProperties>
</file>